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358" r:id="rId2"/>
    <p:sldId id="510" r:id="rId3"/>
    <p:sldId id="258" r:id="rId4"/>
    <p:sldId id="269" r:id="rId5"/>
    <p:sldId id="270" r:id="rId6"/>
    <p:sldId id="272" r:id="rId7"/>
    <p:sldId id="267" r:id="rId8"/>
    <p:sldId id="355" r:id="rId9"/>
    <p:sldId id="353" r:id="rId10"/>
    <p:sldId id="354" r:id="rId11"/>
    <p:sldId id="271" r:id="rId12"/>
    <p:sldId id="351" r:id="rId13"/>
    <p:sldId id="356" r:id="rId14"/>
    <p:sldId id="352" r:id="rId15"/>
    <p:sldId id="261" r:id="rId16"/>
    <p:sldId id="511" r:id="rId17"/>
    <p:sldId id="260" r:id="rId18"/>
    <p:sldId id="257" r:id="rId19"/>
    <p:sldId id="276" r:id="rId20"/>
    <p:sldId id="277" r:id="rId21"/>
    <p:sldId id="278" r:id="rId22"/>
    <p:sldId id="332" r:id="rId23"/>
    <p:sldId id="275" r:id="rId24"/>
    <p:sldId id="274" r:id="rId25"/>
    <p:sldId id="512" r:id="rId26"/>
    <p:sldId id="279" r:id="rId27"/>
    <p:sldId id="280" r:id="rId28"/>
    <p:sldId id="350" r:id="rId29"/>
    <p:sldId id="282" r:id="rId30"/>
    <p:sldId id="281" r:id="rId31"/>
    <p:sldId id="283" r:id="rId32"/>
    <p:sldId id="288" r:id="rId33"/>
    <p:sldId id="513" r:id="rId34"/>
    <p:sldId id="284" r:id="rId35"/>
    <p:sldId id="285" r:id="rId36"/>
    <p:sldId id="286" r:id="rId37"/>
    <p:sldId id="287" r:id="rId38"/>
  </p:sldIdLst>
  <p:sldSz cx="12192000" cy="6043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12"/>
  </p:normalViewPr>
  <p:slideViewPr>
    <p:cSldViewPr snapToGrid="0" snapToObjects="1">
      <p:cViewPr>
        <p:scale>
          <a:sx n="79" d="100"/>
          <a:sy n="79" d="100"/>
        </p:scale>
        <p:origin x="185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F588-43CC-5144-82ED-6290A175F1A3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" y="1143000"/>
            <a:ext cx="622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B4B45-A72F-E94E-9B91-C98E8E68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E17F-6F0C-4F53-9F96-11E45E50E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575" y="685800"/>
            <a:ext cx="691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E17F-6F0C-4F53-9F96-11E45E50E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575" y="685800"/>
            <a:ext cx="691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E17F-6F0C-4F53-9F96-11E45E50ED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575" y="685800"/>
            <a:ext cx="691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E17F-6F0C-4F53-9F96-11E45E50ED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575" y="685800"/>
            <a:ext cx="691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BE17F-6F0C-4F53-9F96-11E45E50ED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82"/>
            <a:ext cx="9144000" cy="2104073"/>
          </a:xfrm>
        </p:spPr>
        <p:txBody>
          <a:bodyPr anchor="b"/>
          <a:lstStyle>
            <a:lvl1pPr algn="ctr">
              <a:defRPr sz="52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4296"/>
            <a:ext cx="9144000" cy="1459140"/>
          </a:xfrm>
        </p:spPr>
        <p:txBody>
          <a:bodyPr/>
          <a:lstStyle>
            <a:lvl1pPr marL="0" indent="0" algn="ctr">
              <a:buNone/>
              <a:defRPr sz="2115"/>
            </a:lvl1pPr>
            <a:lvl2pPr marL="402930" indent="0" algn="ctr">
              <a:buNone/>
              <a:defRPr sz="1763"/>
            </a:lvl2pPr>
            <a:lvl3pPr marL="805861" indent="0" algn="ctr">
              <a:buNone/>
              <a:defRPr sz="1586"/>
            </a:lvl3pPr>
            <a:lvl4pPr marL="1208791" indent="0" algn="ctr">
              <a:buNone/>
              <a:defRPr sz="1410"/>
            </a:lvl4pPr>
            <a:lvl5pPr marL="1611721" indent="0" algn="ctr">
              <a:buNone/>
              <a:defRPr sz="1410"/>
            </a:lvl5pPr>
            <a:lvl6pPr marL="2014652" indent="0" algn="ctr">
              <a:buNone/>
              <a:defRPr sz="1410"/>
            </a:lvl6pPr>
            <a:lvl7pPr marL="2417582" indent="0" algn="ctr">
              <a:buNone/>
              <a:defRPr sz="1410"/>
            </a:lvl7pPr>
            <a:lvl8pPr marL="2820513" indent="0" algn="ctr">
              <a:buNone/>
              <a:defRPr sz="1410"/>
            </a:lvl8pPr>
            <a:lvl9pPr marL="3223443" indent="0" algn="ctr">
              <a:buNone/>
              <a:defRPr sz="14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21766"/>
            <a:ext cx="2628900" cy="51216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21766"/>
            <a:ext cx="7734300" cy="512168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7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2CFB23A-6A1B-4C13-895B-9918F45D7723}"/>
              </a:ext>
            </a:extLst>
          </p:cNvPr>
          <p:cNvGrpSpPr/>
          <p:nvPr userDrawn="1"/>
        </p:nvGrpSpPr>
        <p:grpSpPr>
          <a:xfrm>
            <a:off x="-20393" y="67151"/>
            <a:ext cx="12212394" cy="5581898"/>
            <a:chOff x="-13139" y="66040"/>
            <a:chExt cx="7868089" cy="54895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55EC1F-DCD2-48AE-9D23-2E2E81472D7D}"/>
                </a:ext>
              </a:extLst>
            </p:cNvPr>
            <p:cNvSpPr/>
            <p:nvPr userDrawn="1"/>
          </p:nvSpPr>
          <p:spPr>
            <a:xfrm>
              <a:off x="-1" y="66040"/>
              <a:ext cx="7854951" cy="5481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0DAF47-FB5D-41E1-B152-334A3022A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39" y="4205496"/>
              <a:ext cx="7854950" cy="135007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5640709"/>
            <a:ext cx="12192000" cy="4029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714107" y="5707857"/>
            <a:ext cx="311304" cy="265152"/>
          </a:xfrm>
          <a:prstGeom prst="rect">
            <a:avLst/>
          </a:prstGeom>
          <a:noFill/>
        </p:spPr>
        <p:txBody>
          <a:bodyPr wrap="none" tIns="92979" rtlCol="0">
            <a:spAutoFit/>
          </a:bodyPr>
          <a:lstStyle/>
          <a:p>
            <a:fld id="{680FA689-17BA-8D4D-8463-72E53769A083}" type="slidenum">
              <a:rPr lang="en-US" sz="813" b="1" smtClean="0">
                <a:solidFill>
                  <a:srgbClr val="CECEC9"/>
                </a:solidFill>
                <a:latin typeface="Roboto" charset="0"/>
                <a:ea typeface="Roboto" charset="0"/>
                <a:cs typeface="Roboto" charset="0"/>
              </a:rPr>
              <a:t>‹#›</a:t>
            </a:fld>
            <a:endParaRPr lang="en-US" sz="813" b="1" dirty="0">
              <a:solidFill>
                <a:srgbClr val="CECEC9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" y="1"/>
            <a:ext cx="12192000" cy="67151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0">
              <a:solidFill>
                <a:srgbClr val="FF7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5"/>
          <a:stretch/>
        </p:blipFill>
        <p:spPr>
          <a:xfrm>
            <a:off x="677266" y="5686400"/>
            <a:ext cx="994467" cy="349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0" y="5711611"/>
            <a:ext cx="443248" cy="2903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B1AA6-C622-4045-A949-5DA3612D1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6891"/>
            <a:ext cx="12192000" cy="95308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6101" b="1" spc="203" dirty="0">
                <a:solidFill>
                  <a:srgbClr val="FF7F00"/>
                </a:solidFill>
                <a:latin typeface="Roboto Light"/>
              </a:defRPr>
            </a:lvl1pPr>
          </a:lstStyle>
          <a:p>
            <a:pPr marL="0" lvl="0" algn="ctr"/>
            <a:r>
              <a:rPr lang="en-US" dirty="0"/>
              <a:t>ODYSSEY</a:t>
            </a:r>
          </a:p>
        </p:txBody>
      </p:sp>
    </p:spTree>
    <p:extLst>
      <p:ext uri="{BB962C8B-B14F-4D97-AF65-F5344CB8AC3E}">
        <p14:creationId xmlns:p14="http://schemas.microsoft.com/office/powerpoint/2010/main" val="186947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0705"/>
            <a:ext cx="12192000" cy="402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5682095"/>
            <a:ext cx="1277608" cy="30293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714105" y="5707857"/>
            <a:ext cx="295274" cy="236027"/>
          </a:xfrm>
          <a:prstGeom prst="rect">
            <a:avLst/>
          </a:prstGeom>
          <a:noFill/>
        </p:spPr>
        <p:txBody>
          <a:bodyPr wrap="none" tIns="80582" rtlCol="0">
            <a:spAutoFit/>
          </a:bodyPr>
          <a:lstStyle/>
          <a:p>
            <a:fld id="{680FA689-17BA-8D4D-8463-72E53769A083}" type="slidenum">
              <a:rPr lang="en-US" sz="705" b="1" smtClean="0">
                <a:solidFill>
                  <a:srgbClr val="CECEC9"/>
                </a:solidFill>
                <a:latin typeface="Roboto" charset="0"/>
                <a:ea typeface="Roboto" charset="0"/>
                <a:cs typeface="Roboto" charset="0"/>
              </a:rPr>
              <a:t>‹#›</a:t>
            </a:fld>
            <a:endParaRPr lang="en-US" sz="705" b="1" dirty="0">
              <a:solidFill>
                <a:srgbClr val="CECEC9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7151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6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06707"/>
            <a:ext cx="10515600" cy="2513975"/>
          </a:xfrm>
        </p:spPr>
        <p:txBody>
          <a:bodyPr anchor="b"/>
          <a:lstStyle>
            <a:lvl1pPr>
              <a:defRPr sz="52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44465"/>
            <a:ext cx="10515600" cy="1322040"/>
          </a:xfrm>
        </p:spPr>
        <p:txBody>
          <a:bodyPr/>
          <a:lstStyle>
            <a:lvl1pPr marL="0" indent="0">
              <a:buNone/>
              <a:defRPr sz="2115">
                <a:solidFill>
                  <a:schemeClr val="tx1">
                    <a:tint val="75000"/>
                  </a:schemeClr>
                </a:solidFill>
              </a:defRPr>
            </a:lvl1pPr>
            <a:lvl2pPr marL="40293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2pPr>
            <a:lvl3pPr marL="805861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3pPr>
            <a:lvl4pPr marL="1208791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4pPr>
            <a:lvl5pPr marL="1611721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5pPr>
            <a:lvl6pPr marL="2014652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6pPr>
            <a:lvl7pPr marL="2417582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7pPr>
            <a:lvl8pPr marL="2820513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8pPr>
            <a:lvl9pPr marL="3223443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832"/>
            <a:ext cx="5181600" cy="38346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832"/>
            <a:ext cx="5181600" cy="38346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21767"/>
            <a:ext cx="10515600" cy="1168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1525"/>
            <a:ext cx="5157787" cy="726073"/>
          </a:xfrm>
        </p:spPr>
        <p:txBody>
          <a:bodyPr anchor="b"/>
          <a:lstStyle>
            <a:lvl1pPr marL="0" indent="0">
              <a:buNone/>
              <a:defRPr sz="2115" b="1"/>
            </a:lvl1pPr>
            <a:lvl2pPr marL="402930" indent="0">
              <a:buNone/>
              <a:defRPr sz="1763" b="1"/>
            </a:lvl2pPr>
            <a:lvl3pPr marL="805861" indent="0">
              <a:buNone/>
              <a:defRPr sz="1586" b="1"/>
            </a:lvl3pPr>
            <a:lvl4pPr marL="1208791" indent="0">
              <a:buNone/>
              <a:defRPr sz="1410" b="1"/>
            </a:lvl4pPr>
            <a:lvl5pPr marL="1611721" indent="0">
              <a:buNone/>
              <a:defRPr sz="1410" b="1"/>
            </a:lvl5pPr>
            <a:lvl6pPr marL="2014652" indent="0">
              <a:buNone/>
              <a:defRPr sz="1410" b="1"/>
            </a:lvl6pPr>
            <a:lvl7pPr marL="2417582" indent="0">
              <a:buNone/>
              <a:defRPr sz="1410" b="1"/>
            </a:lvl7pPr>
            <a:lvl8pPr marL="2820513" indent="0">
              <a:buNone/>
              <a:defRPr sz="1410" b="1"/>
            </a:lvl8pPr>
            <a:lvl9pPr marL="3223443" indent="0">
              <a:buNone/>
              <a:defRPr sz="141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7598"/>
            <a:ext cx="5157787" cy="3247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81525"/>
            <a:ext cx="5183188" cy="726073"/>
          </a:xfrm>
        </p:spPr>
        <p:txBody>
          <a:bodyPr anchor="b"/>
          <a:lstStyle>
            <a:lvl1pPr marL="0" indent="0">
              <a:buNone/>
              <a:defRPr sz="2115" b="1"/>
            </a:lvl1pPr>
            <a:lvl2pPr marL="402930" indent="0">
              <a:buNone/>
              <a:defRPr sz="1763" b="1"/>
            </a:lvl2pPr>
            <a:lvl3pPr marL="805861" indent="0">
              <a:buNone/>
              <a:defRPr sz="1586" b="1"/>
            </a:lvl3pPr>
            <a:lvl4pPr marL="1208791" indent="0">
              <a:buNone/>
              <a:defRPr sz="1410" b="1"/>
            </a:lvl4pPr>
            <a:lvl5pPr marL="1611721" indent="0">
              <a:buNone/>
              <a:defRPr sz="1410" b="1"/>
            </a:lvl5pPr>
            <a:lvl6pPr marL="2014652" indent="0">
              <a:buNone/>
              <a:defRPr sz="1410" b="1"/>
            </a:lvl6pPr>
            <a:lvl7pPr marL="2417582" indent="0">
              <a:buNone/>
              <a:defRPr sz="1410" b="1"/>
            </a:lvl7pPr>
            <a:lvl8pPr marL="2820513" indent="0">
              <a:buNone/>
              <a:defRPr sz="1410" b="1"/>
            </a:lvl8pPr>
            <a:lvl9pPr marL="3223443" indent="0">
              <a:buNone/>
              <a:defRPr sz="141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07598"/>
            <a:ext cx="5183188" cy="3247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02908"/>
            <a:ext cx="3932237" cy="1410176"/>
          </a:xfrm>
        </p:spPr>
        <p:txBody>
          <a:bodyPr anchor="b"/>
          <a:lstStyle>
            <a:lvl1pPr>
              <a:defRPr sz="2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70169"/>
            <a:ext cx="6172200" cy="4294882"/>
          </a:xfrm>
        </p:spPr>
        <p:txBody>
          <a:bodyPr/>
          <a:lstStyle>
            <a:lvl1pPr>
              <a:defRPr sz="2820"/>
            </a:lvl1pPr>
            <a:lvl2pPr>
              <a:defRPr sz="2468"/>
            </a:lvl2pPr>
            <a:lvl3pPr>
              <a:defRPr sz="2115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13084"/>
            <a:ext cx="3932237" cy="3358962"/>
          </a:xfrm>
        </p:spPr>
        <p:txBody>
          <a:bodyPr/>
          <a:lstStyle>
            <a:lvl1pPr marL="0" indent="0">
              <a:buNone/>
              <a:defRPr sz="1410"/>
            </a:lvl1pPr>
            <a:lvl2pPr marL="402930" indent="0">
              <a:buNone/>
              <a:defRPr sz="1234"/>
            </a:lvl2pPr>
            <a:lvl3pPr marL="805861" indent="0">
              <a:buNone/>
              <a:defRPr sz="1058"/>
            </a:lvl3pPr>
            <a:lvl4pPr marL="1208791" indent="0">
              <a:buNone/>
              <a:defRPr sz="881"/>
            </a:lvl4pPr>
            <a:lvl5pPr marL="1611721" indent="0">
              <a:buNone/>
              <a:defRPr sz="881"/>
            </a:lvl5pPr>
            <a:lvl6pPr marL="2014652" indent="0">
              <a:buNone/>
              <a:defRPr sz="881"/>
            </a:lvl6pPr>
            <a:lvl7pPr marL="2417582" indent="0">
              <a:buNone/>
              <a:defRPr sz="881"/>
            </a:lvl7pPr>
            <a:lvl8pPr marL="2820513" indent="0">
              <a:buNone/>
              <a:defRPr sz="881"/>
            </a:lvl8pPr>
            <a:lvl9pPr marL="3223443" indent="0">
              <a:buNone/>
              <a:defRPr sz="8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02908"/>
            <a:ext cx="3932237" cy="1410176"/>
          </a:xfrm>
        </p:spPr>
        <p:txBody>
          <a:bodyPr anchor="b"/>
          <a:lstStyle>
            <a:lvl1pPr>
              <a:defRPr sz="2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70169"/>
            <a:ext cx="6172200" cy="4294882"/>
          </a:xfrm>
        </p:spPr>
        <p:txBody>
          <a:bodyPr anchor="t"/>
          <a:lstStyle>
            <a:lvl1pPr marL="0" indent="0">
              <a:buNone/>
              <a:defRPr sz="2820"/>
            </a:lvl1pPr>
            <a:lvl2pPr marL="402930" indent="0">
              <a:buNone/>
              <a:defRPr sz="2468"/>
            </a:lvl2pPr>
            <a:lvl3pPr marL="805861" indent="0">
              <a:buNone/>
              <a:defRPr sz="2115"/>
            </a:lvl3pPr>
            <a:lvl4pPr marL="1208791" indent="0">
              <a:buNone/>
              <a:defRPr sz="1763"/>
            </a:lvl4pPr>
            <a:lvl5pPr marL="1611721" indent="0">
              <a:buNone/>
              <a:defRPr sz="1763"/>
            </a:lvl5pPr>
            <a:lvl6pPr marL="2014652" indent="0">
              <a:buNone/>
              <a:defRPr sz="1763"/>
            </a:lvl6pPr>
            <a:lvl7pPr marL="2417582" indent="0">
              <a:buNone/>
              <a:defRPr sz="1763"/>
            </a:lvl7pPr>
            <a:lvl8pPr marL="2820513" indent="0">
              <a:buNone/>
              <a:defRPr sz="1763"/>
            </a:lvl8pPr>
            <a:lvl9pPr marL="3223443" indent="0">
              <a:buNone/>
              <a:defRPr sz="1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13084"/>
            <a:ext cx="3932237" cy="3358962"/>
          </a:xfrm>
        </p:spPr>
        <p:txBody>
          <a:bodyPr/>
          <a:lstStyle>
            <a:lvl1pPr marL="0" indent="0">
              <a:buNone/>
              <a:defRPr sz="1410"/>
            </a:lvl1pPr>
            <a:lvl2pPr marL="402930" indent="0">
              <a:buNone/>
              <a:defRPr sz="1234"/>
            </a:lvl2pPr>
            <a:lvl3pPr marL="805861" indent="0">
              <a:buNone/>
              <a:defRPr sz="1058"/>
            </a:lvl3pPr>
            <a:lvl4pPr marL="1208791" indent="0">
              <a:buNone/>
              <a:defRPr sz="881"/>
            </a:lvl4pPr>
            <a:lvl5pPr marL="1611721" indent="0">
              <a:buNone/>
              <a:defRPr sz="881"/>
            </a:lvl5pPr>
            <a:lvl6pPr marL="2014652" indent="0">
              <a:buNone/>
              <a:defRPr sz="881"/>
            </a:lvl6pPr>
            <a:lvl7pPr marL="2417582" indent="0">
              <a:buNone/>
              <a:defRPr sz="881"/>
            </a:lvl7pPr>
            <a:lvl8pPr marL="2820513" indent="0">
              <a:buNone/>
              <a:defRPr sz="881"/>
            </a:lvl8pPr>
            <a:lvl9pPr marL="3223443" indent="0">
              <a:buNone/>
              <a:defRPr sz="8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1767"/>
            <a:ext cx="10515600" cy="11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8832"/>
            <a:ext cx="10515600" cy="38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601535"/>
            <a:ext cx="2743200" cy="32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A1C7-71BD-1441-BD37-BEF12E09A3CB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601535"/>
            <a:ext cx="4114800" cy="32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601535"/>
            <a:ext cx="2743200" cy="32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CC40-4069-2C4B-B516-15EAEBACE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05861" rtl="0" eaLnBrk="1" latinLnBrk="0" hangingPunct="1">
        <a:lnSpc>
          <a:spcPct val="90000"/>
        </a:lnSpc>
        <a:spcBef>
          <a:spcPct val="0"/>
        </a:spcBef>
        <a:buNone/>
        <a:defRPr sz="38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465" indent="-201465" algn="l" defTabSz="805861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2468" kern="1200">
          <a:solidFill>
            <a:schemeClr val="tx1"/>
          </a:solidFill>
          <a:latin typeface="+mn-lt"/>
          <a:ea typeface="+mn-ea"/>
          <a:cs typeface="+mn-cs"/>
        </a:defRPr>
      </a:lvl1pPr>
      <a:lvl2pPr marL="604396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2pPr>
      <a:lvl3pPr marL="1007326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410256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6" kern="1200">
          <a:solidFill>
            <a:schemeClr val="tx1"/>
          </a:solidFill>
          <a:latin typeface="+mn-lt"/>
          <a:ea typeface="+mn-ea"/>
          <a:cs typeface="+mn-cs"/>
        </a:defRPr>
      </a:lvl4pPr>
      <a:lvl5pPr marL="1813187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6" kern="1200">
          <a:solidFill>
            <a:schemeClr val="tx1"/>
          </a:solidFill>
          <a:latin typeface="+mn-lt"/>
          <a:ea typeface="+mn-ea"/>
          <a:cs typeface="+mn-cs"/>
        </a:defRPr>
      </a:lvl5pPr>
      <a:lvl6pPr marL="2216117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6" kern="1200">
          <a:solidFill>
            <a:schemeClr val="tx1"/>
          </a:solidFill>
          <a:latin typeface="+mn-lt"/>
          <a:ea typeface="+mn-ea"/>
          <a:cs typeface="+mn-cs"/>
        </a:defRPr>
      </a:lvl6pPr>
      <a:lvl7pPr marL="2619047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6" kern="1200">
          <a:solidFill>
            <a:schemeClr val="tx1"/>
          </a:solidFill>
          <a:latin typeface="+mn-lt"/>
          <a:ea typeface="+mn-ea"/>
          <a:cs typeface="+mn-cs"/>
        </a:defRPr>
      </a:lvl7pPr>
      <a:lvl8pPr marL="3021978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6" kern="1200">
          <a:solidFill>
            <a:schemeClr val="tx1"/>
          </a:solidFill>
          <a:latin typeface="+mn-lt"/>
          <a:ea typeface="+mn-ea"/>
          <a:cs typeface="+mn-cs"/>
        </a:defRPr>
      </a:lvl8pPr>
      <a:lvl9pPr marL="3424908" indent="-201465" algn="l" defTabSz="805861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1pPr>
      <a:lvl2pPr marL="402930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2pPr>
      <a:lvl3pPr marL="805861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3pPr>
      <a:lvl4pPr marL="1208791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4pPr>
      <a:lvl5pPr marL="1611721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5pPr>
      <a:lvl6pPr marL="2014652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6pPr>
      <a:lvl7pPr marL="2417582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7pPr>
      <a:lvl8pPr marL="2820513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8pPr>
      <a:lvl9pPr marL="3223443" algn="l" defTabSz="805861" rtl="0" eaLnBrk="1" latinLnBrk="0" hangingPunct="1">
        <a:defRPr sz="15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7151"/>
            <a:ext cx="12191999" cy="5573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6" dirty="0"/>
          </a:p>
        </p:txBody>
      </p:sp>
      <p:grpSp>
        <p:nvGrpSpPr>
          <p:cNvPr id="4" name="Group 3"/>
          <p:cNvGrpSpPr/>
          <p:nvPr/>
        </p:nvGrpSpPr>
        <p:grpSpPr>
          <a:xfrm>
            <a:off x="4118849" y="2076362"/>
            <a:ext cx="4002618" cy="2830341"/>
            <a:chOff x="1676400" y="2026471"/>
            <a:chExt cx="5495794" cy="3886200"/>
          </a:xfrm>
        </p:grpSpPr>
        <p:grpSp>
          <p:nvGrpSpPr>
            <p:cNvPr id="72" name="Group 71"/>
            <p:cNvGrpSpPr/>
            <p:nvPr/>
          </p:nvGrpSpPr>
          <p:grpSpPr>
            <a:xfrm>
              <a:off x="1676400" y="2026471"/>
              <a:ext cx="5495794" cy="3886200"/>
              <a:chOff x="1676400" y="1980066"/>
              <a:chExt cx="5495794" cy="38862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4484499" y="1980066"/>
                <a:ext cx="2687695" cy="1849093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6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484499" y="3955416"/>
                <a:ext cx="2687695" cy="1910850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6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76400" y="1980066"/>
                <a:ext cx="2687695" cy="1849093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6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676400" y="3955415"/>
                <a:ext cx="2687695" cy="1910851"/>
              </a:xfrm>
              <a:prstGeom prst="rect">
                <a:avLst/>
              </a:prstGeom>
              <a:solidFill>
                <a:srgbClr val="2B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6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3413910" y="2982203"/>
              <a:ext cx="1940614" cy="1940614"/>
            </a:xfrm>
            <a:prstGeom prst="ellipse">
              <a:avLst/>
            </a:prstGeom>
            <a:solidFill>
              <a:srgbClr val="2B2B2B"/>
            </a:solidFill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6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0759" y="3189436"/>
              <a:ext cx="1526149" cy="152614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916680" y="2781676"/>
              <a:ext cx="1586555" cy="72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0" b="1" dirty="0">
                  <a:solidFill>
                    <a:schemeClr val="bg1">
                      <a:lumMod val="9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Project </a:t>
              </a:r>
              <a:br>
                <a:rPr lang="en-US" sz="1410" b="1" dirty="0">
                  <a:solidFill>
                    <a:schemeClr val="bg1">
                      <a:lumMod val="9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</a:br>
              <a:r>
                <a:rPr lang="en-US" sz="1410" b="1" dirty="0">
                  <a:solidFill>
                    <a:schemeClr val="bg1">
                      <a:lumMod val="9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Developers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15393" y="2870004"/>
              <a:ext cx="1487993" cy="42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0" b="1" dirty="0">
                  <a:solidFill>
                    <a:schemeClr val="bg1">
                      <a:lumMod val="9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Financiers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99492" y="5065999"/>
              <a:ext cx="1952309" cy="42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0" b="1" dirty="0">
                  <a:solidFill>
                    <a:schemeClr val="bg1">
                      <a:lumMod val="9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Governments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141327" y="5082841"/>
              <a:ext cx="1473587" cy="42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0" b="1" dirty="0">
                  <a:solidFill>
                    <a:schemeClr val="bg1">
                      <a:lumMod val="9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Suppliers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4796" y="4648200"/>
              <a:ext cx="396631" cy="39663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31073" y="2408994"/>
              <a:ext cx="419100" cy="419101"/>
            </a:xfrm>
            <a:prstGeom prst="rect">
              <a:avLst/>
            </a:prstGeom>
            <a:effectLst/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0603" y="4719919"/>
              <a:ext cx="400050" cy="30003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225" y="2393710"/>
              <a:ext cx="529420" cy="325082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066925" y="292942"/>
            <a:ext cx="8058151" cy="128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b="1" spc="176" dirty="0">
                <a:solidFill>
                  <a:schemeClr val="bg1"/>
                </a:solidFill>
                <a:latin typeface="Roboto Light"/>
              </a:rPr>
              <a:t>ODYSSEY</a:t>
            </a:r>
          </a:p>
          <a:p>
            <a:pPr algn="ctr"/>
            <a:r>
              <a:rPr lang="en-US" sz="2468" b="1" spc="176" dirty="0">
                <a:solidFill>
                  <a:schemeClr val="bg1"/>
                </a:solidFill>
                <a:latin typeface="Roboto Light"/>
              </a:rPr>
              <a:t>REA NEP Performance-based Grants</a:t>
            </a:r>
          </a:p>
        </p:txBody>
      </p:sp>
    </p:spTree>
    <p:extLst>
      <p:ext uri="{BB962C8B-B14F-4D97-AF65-F5344CB8AC3E}">
        <p14:creationId xmlns:p14="http://schemas.microsoft.com/office/powerpoint/2010/main" val="24017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2167-6377-154F-8FDC-50F8A9F1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284F-0E79-1E44-8DF8-4B69760C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C02C8-C29B-0B47-82B7-324DA543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" y="110038"/>
            <a:ext cx="12188798" cy="58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6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0574-64A1-2440-A9CF-B889243E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94E6-4179-2C4D-938B-867AB542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1D9EE-1F41-D140-BAE8-6FBDAE06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" y="114269"/>
            <a:ext cx="12188799" cy="5815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270FC-EB20-E54F-A193-C4E8B9E1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" y="114270"/>
            <a:ext cx="12188797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9CDB4B-A063-A743-8761-56F0479F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" y="122563"/>
            <a:ext cx="12154033" cy="5798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03A8C-A1AB-3045-AC45-ACDF2EF3D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44" t="44472" r="16936" b="52289"/>
          <a:stretch/>
        </p:blipFill>
        <p:spPr>
          <a:xfrm>
            <a:off x="9594272" y="2920711"/>
            <a:ext cx="526473" cy="1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8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9CDB4B-A063-A743-8761-56F0479F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" y="122563"/>
            <a:ext cx="12154033" cy="57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9CDB4B-A063-A743-8761-56F0479F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" y="122563"/>
            <a:ext cx="12154033" cy="57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E58071-9CE5-DF46-896F-6E0101F48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79" y="1608138"/>
            <a:ext cx="7724441" cy="3835400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A8D223-61AC-7245-923C-951CE4E9B5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" y="109612"/>
            <a:ext cx="12208323" cy="5824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B45D7E9-9850-B547-8DDB-76B8CB0C4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00" y="10076778"/>
            <a:ext cx="12192000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13805" y="2115749"/>
            <a:ext cx="7756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 Light"/>
              </a:rPr>
              <a:t>Develop Site-specific Technical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99647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9021E6E-FB94-9F43-B396-3D89CF705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738"/>
            <a:ext cx="12192000" cy="5808133"/>
          </a:xfrm>
        </p:spPr>
      </p:pic>
    </p:spTree>
    <p:extLst>
      <p:ext uri="{BB962C8B-B14F-4D97-AF65-F5344CB8AC3E}">
        <p14:creationId xmlns:p14="http://schemas.microsoft.com/office/powerpoint/2010/main" val="36579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8ED8-C8BB-9744-928B-C23B3102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F56B-6B1C-D74D-AB76-309CAEECA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72EED-4177-A544-B4EC-E212D371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9522" cy="604361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1E2B9-9D0B-244B-876D-259F5C25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98"/>
            <a:ext cx="12219522" cy="58382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55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F745-120E-B54F-BF68-88860C59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D763-FB5A-7E47-8A38-358E116D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255FE-52C6-5D49-B85D-0C8C539E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13"/>
            <a:ext cx="12192000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13805" y="2115749"/>
            <a:ext cx="7756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 Light"/>
              </a:rPr>
              <a:t>Pre-qualification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31324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D116-EB67-8B4C-9D8A-4E5BE661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D1D1-5782-FB4E-B1B9-57B8013F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95007-7278-C24E-B81D-2C86D156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" y="118336"/>
            <a:ext cx="12154060" cy="5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7546-467A-544A-8584-37F50D88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6C1D-3C5D-2642-80E9-D25C32125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78D5B-D46B-6042-8C99-92C46E97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46"/>
            <a:ext cx="12192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88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452B-D6F3-D24F-8E76-CB2A7895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24853-ACC7-4E4A-B4F5-5603853EC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767"/>
            <a:ext cx="12192000" cy="5808133"/>
          </a:xfrm>
        </p:spPr>
      </p:pic>
    </p:spTree>
    <p:extLst>
      <p:ext uri="{BB962C8B-B14F-4D97-AF65-F5344CB8AC3E}">
        <p14:creationId xmlns:p14="http://schemas.microsoft.com/office/powerpoint/2010/main" val="276253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CD8E-BA3A-EE48-BBBD-1500261E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C7DA-9778-5E4C-ACE1-EED678E0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818CD-FA76-1943-B62B-E16BFBBC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71"/>
            <a:ext cx="12154751" cy="58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BF0E-AC56-224D-BAB2-D04C9756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DF96-FC19-A241-8F36-2DB2D8374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B024F-0C4D-9C41-8A0B-922A9DFE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" y="116946"/>
            <a:ext cx="12174279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13805" y="2115749"/>
            <a:ext cx="7756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 Light"/>
              </a:rPr>
              <a:t>Submit site-specific technical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678102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B1A2-E8E3-9849-B5B3-F7C62D5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09A0-598E-1E4B-AFE9-C5C4702E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10FB2-B186-8642-AEF6-58B7A94F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" y="118502"/>
            <a:ext cx="12153365" cy="5806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81E55-FB82-9C4F-8C44-3F8DEF93283D}"/>
              </a:ext>
            </a:extLst>
          </p:cNvPr>
          <p:cNvSpPr/>
          <p:nvPr/>
        </p:nvSpPr>
        <p:spPr>
          <a:xfrm>
            <a:off x="1786759" y="3021806"/>
            <a:ext cx="9984827" cy="40456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AC32-66DC-3B4B-8307-EB9F93D3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A218-D624-EE45-879C-266F57D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E46DE-A32A-8D41-9381-203E267F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35"/>
            <a:ext cx="12171751" cy="5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B1A2-E8E3-9849-B5B3-F7C62D5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09A0-598E-1E4B-AFE9-C5C4702E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10FB2-B186-8642-AEF6-58B7A94F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" y="118502"/>
            <a:ext cx="12153365" cy="58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17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D350-C2E3-2A4D-A421-B36A4773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55B1-D998-FC4F-A6A8-DD63CA9F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91948-6443-974F-8279-46C47E42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" y="122563"/>
            <a:ext cx="12136368" cy="57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B8C09A-8141-424E-890E-EA1CCA09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06"/>
            <a:ext cx="12192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9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98B6-6DCB-3942-A666-B899916A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1DBA-685D-7342-BF99-037751CA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146D6-E097-844B-A71A-075031CA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38"/>
            <a:ext cx="12188798" cy="58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4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627B-D826-9449-A20E-A488CB05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427C-5721-3D40-BB19-FB01BD69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CF6D2-8F54-D14F-869A-9F8C7E1B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" y="122563"/>
            <a:ext cx="12154033" cy="57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42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6F43-9D69-A844-9B47-C2FB5DB9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6C7AF-ECC9-AF4D-A500-22BDD4677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4E475-D7EF-5545-AACD-C60009FD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" y="118336"/>
            <a:ext cx="12171752" cy="5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5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13805" y="2115749"/>
            <a:ext cx="7756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 Light"/>
              </a:rPr>
              <a:t>Submit Connections for Verification</a:t>
            </a:r>
          </a:p>
        </p:txBody>
      </p:sp>
    </p:spTree>
    <p:extLst>
      <p:ext uri="{BB962C8B-B14F-4D97-AF65-F5344CB8AC3E}">
        <p14:creationId xmlns:p14="http://schemas.microsoft.com/office/powerpoint/2010/main" val="4206115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9DC5-219F-FA44-9896-79E8C14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9560-A70E-534E-8770-0F9ECEB94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515DD-8A42-2941-AD1C-E2663F34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" y="118501"/>
            <a:ext cx="12171056" cy="58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279B-B609-5E45-B2D7-2737E3AB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2859-A312-3C44-81F5-93006B32F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A43B7-BAE8-4C44-905D-18A7E9B69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1752" cy="6043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FA20A1-4B11-6449-BC42-18AD2A21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" y="122622"/>
            <a:ext cx="12163299" cy="5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46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CF67-FB43-2941-B301-8F1E2F5E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096C-3032-AE40-93A0-68C3CDFF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A8B8A-880C-F04A-9960-20CD95E9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70"/>
            <a:ext cx="12188799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DA94-A815-024D-AF2B-44716DDA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609C0-C5B6-D241-B7FE-FBC79EAB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45F78-BC6C-314B-B11C-D9862CA0A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" y="114269"/>
            <a:ext cx="12171080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36BE-F1B2-1B41-8745-8FA368FB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60E1-98FF-7442-B687-1D0FF733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45F2-306E-AF4F-A18F-4D56CEBB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28"/>
            <a:ext cx="12192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2167-6377-154F-8FDC-50F8A9F1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284F-0E79-1E44-8DF8-4B69760C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C02C8-C29B-0B47-82B7-324DA543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" y="114270"/>
            <a:ext cx="12171080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5957-1C98-7D4F-95FF-5D794817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D27881-1B00-254A-8FF6-B085E3C25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765"/>
            <a:ext cx="12192000" cy="5808133"/>
          </a:xfrm>
        </p:spPr>
      </p:pic>
    </p:spTree>
    <p:extLst>
      <p:ext uri="{BB962C8B-B14F-4D97-AF65-F5344CB8AC3E}">
        <p14:creationId xmlns:p14="http://schemas.microsoft.com/office/powerpoint/2010/main" val="292903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952B9B-0FA9-E745-9C97-AF9335A3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" y="114270"/>
            <a:ext cx="12188797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0574-64A1-2440-A9CF-B889243E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94E6-4179-2C4D-938B-867AB542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1D9EE-1F41-D140-BAE8-6FBDAE06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" y="114269"/>
            <a:ext cx="12188799" cy="5815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270FC-EB20-E54F-A193-C4E8B9E1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" y="114270"/>
            <a:ext cx="12188797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3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2167-6377-154F-8FDC-50F8A9F1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284F-0E79-1E44-8DF8-4B69760C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C02C8-C29B-0B47-82B7-324DA543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" y="114270"/>
            <a:ext cx="12188799" cy="58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4372</TotalTime>
  <Words>28</Words>
  <Application>Microsoft Macintosh PowerPoint</Application>
  <PresentationFormat>Custom</PresentationFormat>
  <Paragraphs>15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Dudley</dc:creator>
  <cp:lastModifiedBy>Jessica Ognibene</cp:lastModifiedBy>
  <cp:revision>20</cp:revision>
  <dcterms:created xsi:type="dcterms:W3CDTF">2019-01-28T21:02:52Z</dcterms:created>
  <dcterms:modified xsi:type="dcterms:W3CDTF">2019-04-14T14:18:46Z</dcterms:modified>
</cp:coreProperties>
</file>