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tiff" ContentType="image/tiff"/>
  <Default Extension="vml" ContentType="application/vnd.openxmlformats-officedocument.vmlDrawi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handoutMasterIdLst>
    <p:handoutMasterId r:id="rId4"/>
  </p:handoutMasterIdLst>
  <p:sldIdLst>
    <p:sldId id="2134804870" r:id="rId2"/>
  </p:sldIdLst>
  <p:sldSz cx="11949113" cy="6721475"/>
  <p:notesSz cx="6858000" cy="9144000"/>
  <p:custDataLst>
    <p:tags r:id="rId5"/>
  </p:custDataLst>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pos="89" userDrawn="1">
          <p15:clr>
            <a:srgbClr val="A4A3A4"/>
          </p15:clr>
        </p15:guide>
        <p15:guide id="2" orient="horz" pos="348" userDrawn="1">
          <p15:clr>
            <a:srgbClr val="A4A3A4"/>
          </p15:clr>
        </p15:guide>
        <p15:guide id="3" orient="horz" pos="1013" userDrawn="1">
          <p15:clr>
            <a:srgbClr val="A4A3A4"/>
          </p15:clr>
        </p15:guide>
        <p15:guide id="4" pos="727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6739"/>
    <a:srgbClr val="F8FFF7"/>
    <a:srgbClr val="33663C"/>
    <a:srgbClr val="E1F2E0"/>
    <a:srgbClr val="FCEDC6"/>
    <a:srgbClr val="F8F5E0"/>
    <a:srgbClr val="F9DDB9"/>
    <a:srgbClr val="FFD390"/>
    <a:srgbClr val="FFAFAC"/>
    <a:srgbClr val="FD9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3989"/>
  </p:normalViewPr>
  <p:slideViewPr>
    <p:cSldViewPr snapToGrid="0">
      <p:cViewPr>
        <p:scale>
          <a:sx n="81" d="100"/>
          <a:sy n="81" d="100"/>
        </p:scale>
        <p:origin x="43" y="144"/>
      </p:cViewPr>
      <p:guideLst>
        <p:guide pos="89"/>
        <p:guide orient="horz" pos="348"/>
        <p:guide orient="horz" pos="1013"/>
        <p:guide pos="7279"/>
      </p:guideLst>
    </p:cSldViewPr>
  </p:slideViewPr>
  <p:notesTextViewPr>
    <p:cViewPr>
      <p:scale>
        <a:sx n="1" d="1"/>
        <a:sy n="1" d="1"/>
      </p:scale>
      <p:origin x="0" y="0"/>
    </p:cViewPr>
  </p:notesTextViewPr>
  <p:sorterViewPr>
    <p:cViewPr>
      <p:scale>
        <a:sx n="120" d="100"/>
        <a:sy n="120" d="100"/>
      </p:scale>
      <p:origin x="0" y="-1800"/>
    </p:cViewPr>
  </p:sorterViewPr>
  <p:notesViewPr>
    <p:cSldViewPr snapToGrid="0">
      <p:cViewPr varScale="1">
        <p:scale>
          <a:sx n="85" d="100"/>
          <a:sy n="85" d="100"/>
        </p:scale>
        <p:origin x="3928"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878DF0-85D3-46A7-961D-9F810411796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15917D9-A915-4B96-951F-F9C12292A45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0A1590-4B1F-4275-8131-9135CA7B9D45}" type="datetimeFigureOut">
              <a:rPr lang="en-US" smtClean="0"/>
              <a:t>11/3/2020</a:t>
            </a:fld>
            <a:endParaRPr lang="en-US" dirty="0"/>
          </a:p>
        </p:txBody>
      </p:sp>
      <p:sp>
        <p:nvSpPr>
          <p:cNvPr id="4" name="Footer Placeholder 3">
            <a:extLst>
              <a:ext uri="{FF2B5EF4-FFF2-40B4-BE49-F238E27FC236}">
                <a16:creationId xmlns:a16="http://schemas.microsoft.com/office/drawing/2014/main" id="{25559A85-807E-4EAF-90EB-4932539088D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5285413-A611-4E83-84BE-A6BA778A30B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C1F279-2A65-44B4-8079-DA1ABF0D111A}" type="slidenum">
              <a:rPr lang="en-US" smtClean="0"/>
              <a:t>‹#›</a:t>
            </a:fld>
            <a:endParaRPr lang="en-US" dirty="0"/>
          </a:p>
        </p:txBody>
      </p:sp>
    </p:spTree>
    <p:extLst>
      <p:ext uri="{BB962C8B-B14F-4D97-AF65-F5344CB8AC3E}">
        <p14:creationId xmlns:p14="http://schemas.microsoft.com/office/powerpoint/2010/main" val="379189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DE889A-FFDD-4932-80FB-289354A1068E}" type="datetimeFigureOut">
              <a:rPr lang="en-ZA" smtClean="0"/>
              <a:t>2020/11/03</a:t>
            </a:fld>
            <a:endParaRPr lang="en-Z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8A37A9-FE17-4661-A82C-7579276A3F74}" type="slidenum">
              <a:rPr lang="en-ZA" smtClean="0"/>
              <a:t>‹#›</a:t>
            </a:fld>
            <a:endParaRPr lang="en-ZA" dirty="0"/>
          </a:p>
        </p:txBody>
      </p:sp>
    </p:spTree>
    <p:extLst>
      <p:ext uri="{BB962C8B-B14F-4D97-AF65-F5344CB8AC3E}">
        <p14:creationId xmlns:p14="http://schemas.microsoft.com/office/powerpoint/2010/main" val="1850066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8A37A9-FE17-4661-A82C-7579276A3F74}" type="slidenum">
              <a:rPr lang="en-ZA" smtClean="0"/>
              <a:t>1</a:t>
            </a:fld>
            <a:endParaRPr lang="en-ZA" dirty="0"/>
          </a:p>
        </p:txBody>
      </p:sp>
    </p:spTree>
    <p:extLst>
      <p:ext uri="{BB962C8B-B14F-4D97-AF65-F5344CB8AC3E}">
        <p14:creationId xmlns:p14="http://schemas.microsoft.com/office/powerpoint/2010/main" val="189929807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tags" Target="../tags/tag20.xml"/><Relationship Id="rId7" Type="http://schemas.openxmlformats.org/officeDocument/2006/relationships/image" Target="../media/image3.png"/><Relationship Id="rId2" Type="http://schemas.openxmlformats.org/officeDocument/2006/relationships/tags" Target="../tags/tag19.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1.vml"/><Relationship Id="rId6" Type="http://schemas.openxmlformats.org/officeDocument/2006/relationships/image" Target="../media/image7.emf"/><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vmlDrawing" Target="../drawings/vmlDrawing12.vml"/><Relationship Id="rId6" Type="http://schemas.openxmlformats.org/officeDocument/2006/relationships/image" Target="../media/image7.emf"/><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4.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vmlDrawing" Target="../drawings/vmlDrawing13.vml"/><Relationship Id="rId5" Type="http://schemas.openxmlformats.org/officeDocument/2006/relationships/image" Target="../media/image8.emf"/><Relationship Id="rId4" Type="http://schemas.openxmlformats.org/officeDocument/2006/relationships/oleObject" Target="../embeddings/oleObject13.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6.xml"/><Relationship Id="rId1" Type="http://schemas.openxmlformats.org/officeDocument/2006/relationships/vmlDrawing" Target="../drawings/vmlDrawing14.vml"/><Relationship Id="rId5" Type="http://schemas.openxmlformats.org/officeDocument/2006/relationships/image" Target="../media/image8.emf"/><Relationship Id="rId4" Type="http://schemas.openxmlformats.org/officeDocument/2006/relationships/oleObject" Target="../embeddings/oleObject14.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7.xml"/><Relationship Id="rId1" Type="http://schemas.openxmlformats.org/officeDocument/2006/relationships/vmlDrawing" Target="../drawings/vmlDrawing15.vml"/><Relationship Id="rId5" Type="http://schemas.openxmlformats.org/officeDocument/2006/relationships/image" Target="../media/image8.emf"/><Relationship Id="rId4" Type="http://schemas.openxmlformats.org/officeDocument/2006/relationships/oleObject" Target="../embeddings/oleObject15.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8.xml"/><Relationship Id="rId1" Type="http://schemas.openxmlformats.org/officeDocument/2006/relationships/vmlDrawing" Target="../drawings/vmlDrawing16.vml"/><Relationship Id="rId5" Type="http://schemas.openxmlformats.org/officeDocument/2006/relationships/image" Target="../media/image8.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9.xml"/><Relationship Id="rId1" Type="http://schemas.openxmlformats.org/officeDocument/2006/relationships/vmlDrawing" Target="../drawings/vmlDrawing17.vml"/><Relationship Id="rId5" Type="http://schemas.openxmlformats.org/officeDocument/2006/relationships/image" Target="../media/image8.emf"/><Relationship Id="rId4" Type="http://schemas.openxmlformats.org/officeDocument/2006/relationships/oleObject" Target="../embeddings/oleObject17.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0.xml"/><Relationship Id="rId1" Type="http://schemas.openxmlformats.org/officeDocument/2006/relationships/vmlDrawing" Target="../drawings/vmlDrawing18.vml"/><Relationship Id="rId5" Type="http://schemas.openxmlformats.org/officeDocument/2006/relationships/image" Target="../media/image8.emf"/><Relationship Id="rId4" Type="http://schemas.openxmlformats.org/officeDocument/2006/relationships/oleObject" Target="../embeddings/oleObject18.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3.v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1.xml"/><Relationship Id="rId1" Type="http://schemas.openxmlformats.org/officeDocument/2006/relationships/vmlDrawing" Target="../drawings/vmlDrawing19.vml"/><Relationship Id="rId5" Type="http://schemas.openxmlformats.org/officeDocument/2006/relationships/image" Target="../media/image8.emf"/><Relationship Id="rId4" Type="http://schemas.openxmlformats.org/officeDocument/2006/relationships/oleObject" Target="../embeddings/oleObject19.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2.xml"/><Relationship Id="rId1" Type="http://schemas.openxmlformats.org/officeDocument/2006/relationships/vmlDrawing" Target="../drawings/vmlDrawing20.vml"/><Relationship Id="rId5" Type="http://schemas.openxmlformats.org/officeDocument/2006/relationships/image" Target="../media/image8.emf"/><Relationship Id="rId4" Type="http://schemas.openxmlformats.org/officeDocument/2006/relationships/oleObject" Target="../embeddings/oleObject20.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3.xml"/><Relationship Id="rId1" Type="http://schemas.openxmlformats.org/officeDocument/2006/relationships/vmlDrawing" Target="../drawings/vmlDrawing21.vml"/><Relationship Id="rId5" Type="http://schemas.openxmlformats.org/officeDocument/2006/relationships/image" Target="../media/image8.emf"/><Relationship Id="rId4" Type="http://schemas.openxmlformats.org/officeDocument/2006/relationships/oleObject" Target="../embeddings/oleObject21.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vmlDrawing" Target="../drawings/vmlDrawing22.vml"/><Relationship Id="rId5" Type="http://schemas.openxmlformats.org/officeDocument/2006/relationships/image" Target="../media/image8.emf"/><Relationship Id="rId4" Type="http://schemas.openxmlformats.org/officeDocument/2006/relationships/oleObject" Target="../embeddings/oleObject22.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vmlDrawing" Target="../drawings/vmlDrawing23.vml"/><Relationship Id="rId5" Type="http://schemas.openxmlformats.org/officeDocument/2006/relationships/image" Target="../media/image9.emf"/><Relationship Id="rId4" Type="http://schemas.openxmlformats.org/officeDocument/2006/relationships/oleObject" Target="../embeddings/oleObject23.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6.xml"/><Relationship Id="rId1" Type="http://schemas.openxmlformats.org/officeDocument/2006/relationships/vmlDrawing" Target="../drawings/vmlDrawing24.vml"/><Relationship Id="rId5" Type="http://schemas.openxmlformats.org/officeDocument/2006/relationships/image" Target="../media/image9.emf"/><Relationship Id="rId4" Type="http://schemas.openxmlformats.org/officeDocument/2006/relationships/oleObject" Target="../embeddings/oleObject24.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7.xml"/><Relationship Id="rId1" Type="http://schemas.openxmlformats.org/officeDocument/2006/relationships/vmlDrawing" Target="../drawings/vmlDrawing25.vml"/><Relationship Id="rId5" Type="http://schemas.openxmlformats.org/officeDocument/2006/relationships/image" Target="../media/image10.emf"/><Relationship Id="rId4" Type="http://schemas.openxmlformats.org/officeDocument/2006/relationships/oleObject" Target="../embeddings/oleObject25.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8.xml"/><Relationship Id="rId1" Type="http://schemas.openxmlformats.org/officeDocument/2006/relationships/vmlDrawing" Target="../drawings/vmlDrawing26.vml"/><Relationship Id="rId5" Type="http://schemas.openxmlformats.org/officeDocument/2006/relationships/image" Target="../media/image10.emf"/><Relationship Id="rId4" Type="http://schemas.openxmlformats.org/officeDocument/2006/relationships/oleObject" Target="../embeddings/oleObject26.bin"/></Relationships>
</file>

<file path=ppt/slideLayouts/_rels/slideLayout2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tags" Target="../tags/tag50.xml"/><Relationship Id="rId7" Type="http://schemas.openxmlformats.org/officeDocument/2006/relationships/image" Target="../media/image3.png"/><Relationship Id="rId2" Type="http://schemas.openxmlformats.org/officeDocument/2006/relationships/tags" Target="../tags/tag49.xml"/><Relationship Id="rId1" Type="http://schemas.openxmlformats.org/officeDocument/2006/relationships/vmlDrawing" Target="../drawings/vmlDrawing27.vml"/><Relationship Id="rId6" Type="http://schemas.openxmlformats.org/officeDocument/2006/relationships/image" Target="../media/image2.emf"/><Relationship Id="rId5" Type="http://schemas.openxmlformats.org/officeDocument/2006/relationships/oleObject" Target="../embeddings/oleObject27.bin"/><Relationship Id="rId4" Type="http://schemas.openxmlformats.org/officeDocument/2006/relationships/slideMaster" Target="../slideMasters/slideMaster1.xml"/><Relationship Id="rId9" Type="http://schemas.microsoft.com/office/2007/relationships/hdphoto" Target="../media/hdphoto1.wdp"/></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12.tiff"/><Relationship Id="rId3" Type="http://schemas.openxmlformats.org/officeDocument/2006/relationships/tags" Target="../tags/tag52.xml"/><Relationship Id="rId7" Type="http://schemas.openxmlformats.org/officeDocument/2006/relationships/image" Target="../media/image3.png"/><Relationship Id="rId2" Type="http://schemas.openxmlformats.org/officeDocument/2006/relationships/tags" Target="../tags/tag51.xml"/><Relationship Id="rId1" Type="http://schemas.openxmlformats.org/officeDocument/2006/relationships/vmlDrawing" Target="../drawings/vmlDrawing28.vml"/><Relationship Id="rId6" Type="http://schemas.openxmlformats.org/officeDocument/2006/relationships/image" Target="../media/image2.emf"/><Relationship Id="rId5" Type="http://schemas.openxmlformats.org/officeDocument/2006/relationships/oleObject" Target="../embeddings/oleObject28.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vmlDrawing" Target="../drawings/vmlDrawing4.v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vmlDrawing" Target="../drawings/vmlDrawing5.v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vmlDrawing" Target="../drawings/vmlDrawing6.v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7.v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vmlDrawing" Target="../drawings/vmlDrawing8.v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vmlDrawing" Target="../drawings/vmlDrawing9.vml"/><Relationship Id="rId6" Type="http://schemas.openxmlformats.org/officeDocument/2006/relationships/image" Target="../media/image3.png"/><Relationship Id="rId5" Type="http://schemas.openxmlformats.org/officeDocument/2006/relationships/image" Target="../media/image6.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vmlDrawing" Target="../drawings/vmlDrawing10.vml"/><Relationship Id="rId6" Type="http://schemas.openxmlformats.org/officeDocument/2006/relationships/image" Target="../media/image3.png"/><Relationship Id="rId5" Type="http://schemas.openxmlformats.org/officeDocument/2006/relationships/image" Target="../media/image6.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PRP Cover Pag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3221483647"/>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995065"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09D27C6C-F961-4DDE-91AE-F7106FF284AE}"/>
              </a:ext>
            </a:extLst>
          </p:cNvPr>
          <p:cNvSpPr/>
          <p:nvPr>
            <p:custDataLst>
              <p:tags r:id="rId3"/>
            </p:custDataLst>
          </p:nvPr>
        </p:nvSpPr>
        <p:spPr>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3200" b="0" i="0" baseline="0" dirty="0">
              <a:solidFill>
                <a:schemeClr val="tx1"/>
              </a:solidFill>
              <a:latin typeface="Arial" panose="020B0604020202020204" pitchFamily="34" charset="0"/>
              <a:ea typeface="+mj-ea"/>
              <a:cs typeface="+mj-cs"/>
              <a:sym typeface="Arial" panose="020B0604020202020204" pitchFamily="34" charset="0"/>
            </a:endParaRPr>
          </a:p>
        </p:txBody>
      </p:sp>
      <p:sp>
        <p:nvSpPr>
          <p:cNvPr id="5" name="doc id" hidden="1"/>
          <p:cNvSpPr txBox="1">
            <a:spLocks noChangeArrowheads="1"/>
          </p:cNvSpPr>
          <p:nvPr/>
        </p:nvSpPr>
        <p:spPr bwMode="auto">
          <a:xfrm>
            <a:off x="11259050" y="36514"/>
            <a:ext cx="39371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defRPr/>
            </a:pPr>
            <a:endParaRPr lang="en-US" sz="1067" baseline="0" noProof="0" dirty="0">
              <a:solidFill>
                <a:schemeClr val="bg1"/>
              </a:solidFill>
              <a:latin typeface="+mn-lt"/>
            </a:endParaRPr>
          </a:p>
        </p:txBody>
      </p:sp>
      <p:sp>
        <p:nvSpPr>
          <p:cNvPr id="57" name="Document type" hidden="1"/>
          <p:cNvSpPr txBox="1">
            <a:spLocks noChangeArrowheads="1"/>
          </p:cNvSpPr>
          <p:nvPr/>
        </p:nvSpPr>
        <p:spPr bwMode="gray">
          <a:xfrm>
            <a:off x="3024489" y="3584143"/>
            <a:ext cx="83092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1400" baseline="0" noProof="0" dirty="0">
                <a:solidFill>
                  <a:schemeClr val="bg1"/>
                </a:solidFill>
                <a:latin typeface="+mn-lt"/>
              </a:rPr>
              <a:t>Document type | Date</a:t>
            </a:r>
          </a:p>
        </p:txBody>
      </p:sp>
      <p:sp>
        <p:nvSpPr>
          <p:cNvPr id="26" name="Disclaimer-English (United States)" hidden="1"/>
          <p:cNvSpPr>
            <a:spLocks noChangeArrowheads="1"/>
          </p:cNvSpPr>
          <p:nvPr/>
        </p:nvSpPr>
        <p:spPr bwMode="black">
          <a:xfrm>
            <a:off x="2781424" y="6254081"/>
            <a:ext cx="5120516" cy="380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nchorCtr="0">
            <a:noAutofit/>
          </a:bodyPr>
          <a:lstStyle/>
          <a:p>
            <a:pPr defTabSz="1073204" eaLnBrk="0" hangingPunct="0"/>
            <a:r>
              <a:rPr lang="en-ZA" sz="800" baseline="0" dirty="0">
                <a:solidFill>
                  <a:schemeClr val="bg1"/>
                </a:solidFill>
                <a:latin typeface="+mn-lt"/>
              </a:rPr>
              <a:t>CONFIDENTIAL AND PROPRIETARY</a:t>
            </a:r>
          </a:p>
          <a:p>
            <a:pPr defTabSz="1073204" eaLnBrk="0" hangingPunct="0"/>
            <a:r>
              <a:rPr lang="en-ZA" sz="800" baseline="0" dirty="0">
                <a:solidFill>
                  <a:schemeClr val="bg1"/>
                </a:solidFill>
                <a:latin typeface="+mn-lt"/>
              </a:rPr>
              <a:t>Any use of this material without specific permission is strictly prohibited</a:t>
            </a:r>
            <a:endParaRPr lang="en-US" sz="800" baseline="0" dirty="0">
              <a:solidFill>
                <a:schemeClr val="bg1"/>
              </a:solidFill>
              <a:latin typeface="+mn-lt"/>
            </a:endParaRPr>
          </a:p>
        </p:txBody>
      </p:sp>
      <p:sp>
        <p:nvSpPr>
          <p:cNvPr id="7" name="Working Draft Text" hidden="1">
            <a:extLst>
              <a:ext uri="{FF2B5EF4-FFF2-40B4-BE49-F238E27FC236}">
                <a16:creationId xmlns:a16="http://schemas.microsoft.com/office/drawing/2014/main" id="{8B36C022-4CD7-4AE3-9EB9-C2A7C0991460}"/>
              </a:ext>
            </a:extLst>
          </p:cNvPr>
          <p:cNvSpPr txBox="1"/>
          <p:nvPr/>
        </p:nvSpPr>
        <p:spPr>
          <a:xfrm>
            <a:off x="8064500" y="6223000"/>
            <a:ext cx="1066318" cy="215444"/>
          </a:xfrm>
          <a:prstGeom prst="rect">
            <a:avLst/>
          </a:prstGeom>
          <a:noFill/>
        </p:spPr>
        <p:txBody>
          <a:bodyPr vert="horz" wrap="none" rtlCol="0">
            <a:spAutoFit/>
          </a:bodyPr>
          <a:lstStyle/>
          <a:p>
            <a:r>
              <a:rPr lang="en-ZA" sz="800" b="1" dirty="0">
                <a:solidFill>
                  <a:srgbClr val="FFFFFF"/>
                </a:solidFill>
              </a:rPr>
              <a:t>WORKING DRAFT</a:t>
            </a:r>
          </a:p>
        </p:txBody>
      </p:sp>
      <p:sp>
        <p:nvSpPr>
          <p:cNvPr id="8" name="Working Draft" hidden="1">
            <a:extLst>
              <a:ext uri="{FF2B5EF4-FFF2-40B4-BE49-F238E27FC236}">
                <a16:creationId xmlns:a16="http://schemas.microsoft.com/office/drawing/2014/main" id="{1499DE9C-1052-42CC-A648-F322B77CCA05}"/>
              </a:ext>
            </a:extLst>
          </p:cNvPr>
          <p:cNvSpPr txBox="1"/>
          <p:nvPr/>
        </p:nvSpPr>
        <p:spPr>
          <a:xfrm>
            <a:off x="8064500" y="6350000"/>
            <a:ext cx="3214341" cy="215444"/>
          </a:xfrm>
          <a:prstGeom prst="rect">
            <a:avLst/>
          </a:prstGeom>
          <a:noFill/>
        </p:spPr>
        <p:txBody>
          <a:bodyPr vert="horz" wrap="none" rtlCol="0">
            <a:spAutoFit/>
          </a:bodyPr>
          <a:lstStyle/>
          <a:p>
            <a:r>
              <a:rPr lang="en-US" sz="800">
                <a:solidFill>
                  <a:srgbClr val="FFFFFF"/>
                </a:solidFill>
              </a:rPr>
              <a:t>Last Modified 2020/03/08 22:31 W. Central Africa Standard Time</a:t>
            </a:r>
            <a:endParaRPr lang="en-ZA" sz="800" dirty="0">
              <a:solidFill>
                <a:srgbClr val="FFFFFF"/>
              </a:solidFill>
            </a:endParaRPr>
          </a:p>
        </p:txBody>
      </p:sp>
      <p:sp>
        <p:nvSpPr>
          <p:cNvPr id="9" name="Printed" hidden="1">
            <a:extLst>
              <a:ext uri="{FF2B5EF4-FFF2-40B4-BE49-F238E27FC236}">
                <a16:creationId xmlns:a16="http://schemas.microsoft.com/office/drawing/2014/main" id="{9598A30F-8710-45D8-9018-9E04EB86EFEC}"/>
              </a:ext>
            </a:extLst>
          </p:cNvPr>
          <p:cNvSpPr txBox="1"/>
          <p:nvPr/>
        </p:nvSpPr>
        <p:spPr>
          <a:xfrm>
            <a:off x="8064500" y="6477000"/>
            <a:ext cx="511679" cy="215444"/>
          </a:xfrm>
          <a:prstGeom prst="rect">
            <a:avLst/>
          </a:prstGeom>
          <a:noFill/>
        </p:spPr>
        <p:txBody>
          <a:bodyPr vert="horz" wrap="none" rtlCol="0">
            <a:spAutoFit/>
          </a:bodyPr>
          <a:lstStyle/>
          <a:p>
            <a:r>
              <a:rPr lang="en-ZA" sz="800" dirty="0">
                <a:solidFill>
                  <a:srgbClr val="FFFFFF"/>
                </a:solidFill>
              </a:rPr>
              <a:t>Printed</a:t>
            </a:r>
          </a:p>
        </p:txBody>
      </p:sp>
      <p:grpSp>
        <p:nvGrpSpPr>
          <p:cNvPr id="15" name="Group 14">
            <a:extLst>
              <a:ext uri="{FF2B5EF4-FFF2-40B4-BE49-F238E27FC236}">
                <a16:creationId xmlns:a16="http://schemas.microsoft.com/office/drawing/2014/main" id="{8385FD51-328E-4DE1-9A7D-6F0F5AA58681}"/>
              </a:ext>
            </a:extLst>
          </p:cNvPr>
          <p:cNvGrpSpPr/>
          <p:nvPr userDrawn="1"/>
        </p:nvGrpSpPr>
        <p:grpSpPr>
          <a:xfrm>
            <a:off x="-1" y="-12140"/>
            <a:ext cx="11949114" cy="6745790"/>
            <a:chOff x="-1" y="-12140"/>
            <a:chExt cx="11949114" cy="6745790"/>
          </a:xfrm>
        </p:grpSpPr>
        <p:sp>
          <p:nvSpPr>
            <p:cNvPr id="16" name="Freeform: Shape 15">
              <a:extLst>
                <a:ext uri="{FF2B5EF4-FFF2-40B4-BE49-F238E27FC236}">
                  <a16:creationId xmlns:a16="http://schemas.microsoft.com/office/drawing/2014/main" id="{2D408A2C-9D03-49DA-BC5B-E92FDF580CD0}"/>
                </a:ext>
              </a:extLst>
            </p:cNvPr>
            <p:cNvSpPr/>
            <p:nvPr/>
          </p:nvSpPr>
          <p:spPr>
            <a:xfrm flipH="1">
              <a:off x="-1" y="-12140"/>
              <a:ext cx="11949113" cy="6745790"/>
            </a:xfrm>
            <a:custGeom>
              <a:avLst/>
              <a:gdLst>
                <a:gd name="connsiteX0" fmla="*/ 114300 w 6057900"/>
                <a:gd name="connsiteY0" fmla="*/ 0 h 7442200"/>
                <a:gd name="connsiteX1" fmla="*/ 6057900 w 6057900"/>
                <a:gd name="connsiteY1" fmla="*/ 7442200 h 7442200"/>
                <a:gd name="connsiteX2" fmla="*/ 0 w 6057900"/>
                <a:gd name="connsiteY2" fmla="*/ 7442200 h 7442200"/>
                <a:gd name="connsiteX3" fmla="*/ 114300 w 6057900"/>
                <a:gd name="connsiteY3" fmla="*/ 0 h 7442200"/>
                <a:gd name="connsiteX0" fmla="*/ 14509 w 6057900"/>
                <a:gd name="connsiteY0" fmla="*/ 0 h 7442200"/>
                <a:gd name="connsiteX1" fmla="*/ 6057900 w 6057900"/>
                <a:gd name="connsiteY1" fmla="*/ 7442200 h 7442200"/>
                <a:gd name="connsiteX2" fmla="*/ 0 w 6057900"/>
                <a:gd name="connsiteY2" fmla="*/ 7442200 h 7442200"/>
                <a:gd name="connsiteX3" fmla="*/ 14509 w 6057900"/>
                <a:gd name="connsiteY3" fmla="*/ 0 h 7442200"/>
                <a:gd name="connsiteX0" fmla="*/ 1113 w 6062114"/>
                <a:gd name="connsiteY0" fmla="*/ 0 h 7476655"/>
                <a:gd name="connsiteX1" fmla="*/ 6062114 w 6062114"/>
                <a:gd name="connsiteY1" fmla="*/ 7476655 h 7476655"/>
                <a:gd name="connsiteX2" fmla="*/ 4214 w 6062114"/>
                <a:gd name="connsiteY2" fmla="*/ 7476655 h 7476655"/>
                <a:gd name="connsiteX3" fmla="*/ 1113 w 6062114"/>
                <a:gd name="connsiteY3" fmla="*/ 0 h 7476655"/>
                <a:gd name="connsiteX0" fmla="*/ 1113 w 6062114"/>
                <a:gd name="connsiteY0" fmla="*/ 0 h 7476655"/>
                <a:gd name="connsiteX1" fmla="*/ 3228285 w 6062114"/>
                <a:gd name="connsiteY1" fmla="*/ 4069980 h 7476655"/>
                <a:gd name="connsiteX2" fmla="*/ 6062114 w 6062114"/>
                <a:gd name="connsiteY2" fmla="*/ 7476655 h 7476655"/>
                <a:gd name="connsiteX3" fmla="*/ 4214 w 6062114"/>
                <a:gd name="connsiteY3" fmla="*/ 7476655 h 7476655"/>
                <a:gd name="connsiteX4" fmla="*/ 1113 w 6062114"/>
                <a:gd name="connsiteY4" fmla="*/ 0 h 7476655"/>
                <a:gd name="connsiteX0" fmla="*/ 1113 w 21638234"/>
                <a:gd name="connsiteY0" fmla="*/ 0 h 7476655"/>
                <a:gd name="connsiteX1" fmla="*/ 21638234 w 21638234"/>
                <a:gd name="connsiteY1" fmla="*/ 32302 h 7476655"/>
                <a:gd name="connsiteX2" fmla="*/ 6062114 w 21638234"/>
                <a:gd name="connsiteY2" fmla="*/ 7476655 h 7476655"/>
                <a:gd name="connsiteX3" fmla="*/ 4214 w 21638234"/>
                <a:gd name="connsiteY3" fmla="*/ 7476655 h 7476655"/>
                <a:gd name="connsiteX4" fmla="*/ 1113 w 21638234"/>
                <a:gd name="connsiteY4" fmla="*/ 0 h 7476655"/>
                <a:gd name="connsiteX0" fmla="*/ 1113 w 21492815"/>
                <a:gd name="connsiteY0" fmla="*/ 0 h 7476655"/>
                <a:gd name="connsiteX1" fmla="*/ 21492815 w 21492815"/>
                <a:gd name="connsiteY1" fmla="*/ 64604 h 7476655"/>
                <a:gd name="connsiteX2" fmla="*/ 6062114 w 21492815"/>
                <a:gd name="connsiteY2" fmla="*/ 7476655 h 7476655"/>
                <a:gd name="connsiteX3" fmla="*/ 4214 w 21492815"/>
                <a:gd name="connsiteY3" fmla="*/ 7476655 h 7476655"/>
                <a:gd name="connsiteX4" fmla="*/ 1113 w 21492815"/>
                <a:gd name="connsiteY4" fmla="*/ 0 h 7476655"/>
                <a:gd name="connsiteX0" fmla="*/ 1113 w 21492815"/>
                <a:gd name="connsiteY0" fmla="*/ 0 h 7476655"/>
                <a:gd name="connsiteX1" fmla="*/ 21492815 w 21492815"/>
                <a:gd name="connsiteY1" fmla="*/ 32302 h 7476655"/>
                <a:gd name="connsiteX2" fmla="*/ 6062114 w 21492815"/>
                <a:gd name="connsiteY2" fmla="*/ 7476655 h 7476655"/>
                <a:gd name="connsiteX3" fmla="*/ 4214 w 21492815"/>
                <a:gd name="connsiteY3" fmla="*/ 7476655 h 7476655"/>
                <a:gd name="connsiteX4" fmla="*/ 1113 w 21492815"/>
                <a:gd name="connsiteY4" fmla="*/ 0 h 7476655"/>
                <a:gd name="connsiteX0" fmla="*/ 84153 w 21575855"/>
                <a:gd name="connsiteY0" fmla="*/ 0 h 17910017"/>
                <a:gd name="connsiteX1" fmla="*/ 21575855 w 21575855"/>
                <a:gd name="connsiteY1" fmla="*/ 32302 h 17910017"/>
                <a:gd name="connsiteX2" fmla="*/ 6145154 w 21575855"/>
                <a:gd name="connsiteY2" fmla="*/ 7476655 h 17910017"/>
                <a:gd name="connsiteX3" fmla="*/ 0 w 21575855"/>
                <a:gd name="connsiteY3" fmla="*/ 17910017 h 17910017"/>
                <a:gd name="connsiteX4" fmla="*/ 84153 w 21575855"/>
                <a:gd name="connsiteY4" fmla="*/ 0 h 17910017"/>
                <a:gd name="connsiteX0" fmla="*/ 84153 w 21588569"/>
                <a:gd name="connsiteY0" fmla="*/ 0 h 17910017"/>
                <a:gd name="connsiteX1" fmla="*/ 21575855 w 21588569"/>
                <a:gd name="connsiteY1" fmla="*/ 32302 h 17910017"/>
                <a:gd name="connsiteX2" fmla="*/ 21588569 w 21588569"/>
                <a:gd name="connsiteY2" fmla="*/ 17910017 h 17910017"/>
                <a:gd name="connsiteX3" fmla="*/ 0 w 21588569"/>
                <a:gd name="connsiteY3" fmla="*/ 17910017 h 17910017"/>
                <a:gd name="connsiteX4" fmla="*/ 84153 w 21588569"/>
                <a:gd name="connsiteY4" fmla="*/ 0 h 17910017"/>
                <a:gd name="connsiteX0" fmla="*/ 84153 w 21675819"/>
                <a:gd name="connsiteY0" fmla="*/ 0 h 17910017"/>
                <a:gd name="connsiteX1" fmla="*/ 21575855 w 21675819"/>
                <a:gd name="connsiteY1" fmla="*/ 32302 h 17910017"/>
                <a:gd name="connsiteX2" fmla="*/ 21675819 w 21675819"/>
                <a:gd name="connsiteY2" fmla="*/ 17910017 h 17910017"/>
                <a:gd name="connsiteX3" fmla="*/ 0 w 21675819"/>
                <a:gd name="connsiteY3" fmla="*/ 17910017 h 17910017"/>
                <a:gd name="connsiteX4" fmla="*/ 84153 w 21675819"/>
                <a:gd name="connsiteY4" fmla="*/ 0 h 17910017"/>
                <a:gd name="connsiteX0" fmla="*/ 84153 w 21675819"/>
                <a:gd name="connsiteY0" fmla="*/ 0 h 17910017"/>
                <a:gd name="connsiteX1" fmla="*/ 21575855 w 21675819"/>
                <a:gd name="connsiteY1" fmla="*/ 32302 h 17910017"/>
                <a:gd name="connsiteX2" fmla="*/ 21675819 w 21675819"/>
                <a:gd name="connsiteY2" fmla="*/ 17910017 h 17910017"/>
                <a:gd name="connsiteX3" fmla="*/ 0 w 21675819"/>
                <a:gd name="connsiteY3" fmla="*/ 17910017 h 17910017"/>
                <a:gd name="connsiteX4" fmla="*/ 84153 w 21675819"/>
                <a:gd name="connsiteY4" fmla="*/ 0 h 17910017"/>
                <a:gd name="connsiteX0" fmla="*/ 84153 w 21617651"/>
                <a:gd name="connsiteY0" fmla="*/ 0 h 17910017"/>
                <a:gd name="connsiteX1" fmla="*/ 21575855 w 21617651"/>
                <a:gd name="connsiteY1" fmla="*/ 32302 h 17910017"/>
                <a:gd name="connsiteX2" fmla="*/ 21617651 w 21617651"/>
                <a:gd name="connsiteY2" fmla="*/ 17845415 h 17910017"/>
                <a:gd name="connsiteX3" fmla="*/ 0 w 21617651"/>
                <a:gd name="connsiteY3" fmla="*/ 17910017 h 17910017"/>
                <a:gd name="connsiteX4" fmla="*/ 84153 w 21617651"/>
                <a:gd name="connsiteY4" fmla="*/ 0 h 17910017"/>
                <a:gd name="connsiteX0" fmla="*/ 84153 w 21646735"/>
                <a:gd name="connsiteY0" fmla="*/ 0 h 17942319"/>
                <a:gd name="connsiteX1" fmla="*/ 21575855 w 21646735"/>
                <a:gd name="connsiteY1" fmla="*/ 32302 h 17942319"/>
                <a:gd name="connsiteX2" fmla="*/ 21646735 w 21646735"/>
                <a:gd name="connsiteY2" fmla="*/ 17942319 h 17942319"/>
                <a:gd name="connsiteX3" fmla="*/ 0 w 21646735"/>
                <a:gd name="connsiteY3" fmla="*/ 17910017 h 17942319"/>
                <a:gd name="connsiteX4" fmla="*/ 84153 w 21646735"/>
                <a:gd name="connsiteY4" fmla="*/ 0 h 17942319"/>
                <a:gd name="connsiteX0" fmla="*/ 84153 w 21646735"/>
                <a:gd name="connsiteY0" fmla="*/ 0 h 17942322"/>
                <a:gd name="connsiteX1" fmla="*/ 21575855 w 21646735"/>
                <a:gd name="connsiteY1" fmla="*/ 32302 h 17942322"/>
                <a:gd name="connsiteX2" fmla="*/ 21646735 w 21646735"/>
                <a:gd name="connsiteY2" fmla="*/ 17942322 h 17942322"/>
                <a:gd name="connsiteX3" fmla="*/ 0 w 21646735"/>
                <a:gd name="connsiteY3" fmla="*/ 17910017 h 17942322"/>
                <a:gd name="connsiteX4" fmla="*/ 84153 w 21646735"/>
                <a:gd name="connsiteY4" fmla="*/ 0 h 17942322"/>
                <a:gd name="connsiteX0" fmla="*/ 84153 w 21646735"/>
                <a:gd name="connsiteY0" fmla="*/ 0 h 17942322"/>
                <a:gd name="connsiteX1" fmla="*/ 21575855 w 21646735"/>
                <a:gd name="connsiteY1" fmla="*/ 32302 h 17942322"/>
                <a:gd name="connsiteX2" fmla="*/ 21646735 w 21646735"/>
                <a:gd name="connsiteY2" fmla="*/ 17942322 h 17942322"/>
                <a:gd name="connsiteX3" fmla="*/ 0 w 21646735"/>
                <a:gd name="connsiteY3" fmla="*/ 17910017 h 17942322"/>
                <a:gd name="connsiteX4" fmla="*/ 84153 w 21646735"/>
                <a:gd name="connsiteY4" fmla="*/ 0 h 17942322"/>
                <a:gd name="connsiteX0" fmla="*/ 84153 w 21617651"/>
                <a:gd name="connsiteY0" fmla="*/ 0 h 17942322"/>
                <a:gd name="connsiteX1" fmla="*/ 21575855 w 21617651"/>
                <a:gd name="connsiteY1" fmla="*/ 32302 h 17942322"/>
                <a:gd name="connsiteX2" fmla="*/ 21617651 w 21617651"/>
                <a:gd name="connsiteY2" fmla="*/ 17942322 h 17942322"/>
                <a:gd name="connsiteX3" fmla="*/ 0 w 21617651"/>
                <a:gd name="connsiteY3" fmla="*/ 17910017 h 17942322"/>
                <a:gd name="connsiteX4" fmla="*/ 84153 w 21617651"/>
                <a:gd name="connsiteY4" fmla="*/ 0 h 17942322"/>
                <a:gd name="connsiteX0" fmla="*/ 84153 w 21617651"/>
                <a:gd name="connsiteY0" fmla="*/ 0 h 17974621"/>
                <a:gd name="connsiteX1" fmla="*/ 21575855 w 21617651"/>
                <a:gd name="connsiteY1" fmla="*/ 32302 h 17974621"/>
                <a:gd name="connsiteX2" fmla="*/ 21617651 w 21617651"/>
                <a:gd name="connsiteY2" fmla="*/ 17974621 h 17974621"/>
                <a:gd name="connsiteX3" fmla="*/ 0 w 21617651"/>
                <a:gd name="connsiteY3" fmla="*/ 17910017 h 17974621"/>
                <a:gd name="connsiteX4" fmla="*/ 84153 w 21617651"/>
                <a:gd name="connsiteY4" fmla="*/ 0 h 17974621"/>
                <a:gd name="connsiteX0" fmla="*/ 84153 w 21617651"/>
                <a:gd name="connsiteY0" fmla="*/ 0 h 17974621"/>
                <a:gd name="connsiteX1" fmla="*/ 21575855 w 21617651"/>
                <a:gd name="connsiteY1" fmla="*/ 32302 h 17974621"/>
                <a:gd name="connsiteX2" fmla="*/ 21617651 w 21617651"/>
                <a:gd name="connsiteY2" fmla="*/ 17974621 h 17974621"/>
                <a:gd name="connsiteX3" fmla="*/ 0 w 21617651"/>
                <a:gd name="connsiteY3" fmla="*/ 17910017 h 17974621"/>
                <a:gd name="connsiteX4" fmla="*/ 84153 w 21617651"/>
                <a:gd name="connsiteY4" fmla="*/ 0 h 17974621"/>
                <a:gd name="connsiteX0" fmla="*/ 84153 w 21617651"/>
                <a:gd name="connsiteY0" fmla="*/ 64859 h 18039480"/>
                <a:gd name="connsiteX1" fmla="*/ 21575856 w 21617651"/>
                <a:gd name="connsiteY1" fmla="*/ 0 h 18039480"/>
                <a:gd name="connsiteX2" fmla="*/ 21617651 w 21617651"/>
                <a:gd name="connsiteY2" fmla="*/ 18039480 h 18039480"/>
                <a:gd name="connsiteX3" fmla="*/ 0 w 21617651"/>
                <a:gd name="connsiteY3" fmla="*/ 17974876 h 18039480"/>
                <a:gd name="connsiteX4" fmla="*/ 84153 w 21617651"/>
                <a:gd name="connsiteY4" fmla="*/ 64859 h 18039480"/>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42489 h 18007093"/>
                <a:gd name="connsiteX4" fmla="*/ 84153 w 21636807"/>
                <a:gd name="connsiteY4" fmla="*/ 32472 h 18007093"/>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42489 h 18007093"/>
                <a:gd name="connsiteX4" fmla="*/ 84153 w 21636807"/>
                <a:gd name="connsiteY4" fmla="*/ 32472 h 18007093"/>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42489 h 18007093"/>
                <a:gd name="connsiteX4" fmla="*/ 84153 w 21636807"/>
                <a:gd name="connsiteY4" fmla="*/ 32472 h 18007093"/>
                <a:gd name="connsiteX0" fmla="*/ 84153 w 21635827"/>
                <a:gd name="connsiteY0" fmla="*/ 32472 h 18007093"/>
                <a:gd name="connsiteX1" fmla="*/ 21634059 w 21635827"/>
                <a:gd name="connsiteY1" fmla="*/ 0 h 18007093"/>
                <a:gd name="connsiteX2" fmla="*/ 21588550 w 21635827"/>
                <a:gd name="connsiteY2" fmla="*/ 18007093 h 18007093"/>
                <a:gd name="connsiteX3" fmla="*/ 0 w 21635827"/>
                <a:gd name="connsiteY3" fmla="*/ 17942489 h 18007093"/>
                <a:gd name="connsiteX4" fmla="*/ 84153 w 21635827"/>
                <a:gd name="connsiteY4" fmla="*/ 32472 h 18007093"/>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42489 h 18007093"/>
                <a:gd name="connsiteX4" fmla="*/ 84153 w 21636807"/>
                <a:gd name="connsiteY4" fmla="*/ 32472 h 18007093"/>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74873 h 18007093"/>
                <a:gd name="connsiteX4" fmla="*/ 84153 w 21636807"/>
                <a:gd name="connsiteY4" fmla="*/ 32472 h 18007093"/>
                <a:gd name="connsiteX0" fmla="*/ 84153 w 21636807"/>
                <a:gd name="connsiteY0" fmla="*/ 32471 h 18007093"/>
                <a:gd name="connsiteX1" fmla="*/ 21634059 w 21636807"/>
                <a:gd name="connsiteY1" fmla="*/ 0 h 18007093"/>
                <a:gd name="connsiteX2" fmla="*/ 21617651 w 21636807"/>
                <a:gd name="connsiteY2" fmla="*/ 18007093 h 18007093"/>
                <a:gd name="connsiteX3" fmla="*/ 0 w 21636807"/>
                <a:gd name="connsiteY3" fmla="*/ 17974873 h 18007093"/>
                <a:gd name="connsiteX4" fmla="*/ 84153 w 21636807"/>
                <a:gd name="connsiteY4" fmla="*/ 32471 h 18007093"/>
                <a:gd name="connsiteX0" fmla="*/ 55054 w 21636807"/>
                <a:gd name="connsiteY0" fmla="*/ 32471 h 18007093"/>
                <a:gd name="connsiteX1" fmla="*/ 21634059 w 21636807"/>
                <a:gd name="connsiteY1" fmla="*/ 0 h 18007093"/>
                <a:gd name="connsiteX2" fmla="*/ 21617651 w 21636807"/>
                <a:gd name="connsiteY2" fmla="*/ 18007093 h 18007093"/>
                <a:gd name="connsiteX3" fmla="*/ 0 w 21636807"/>
                <a:gd name="connsiteY3" fmla="*/ 17974873 h 18007093"/>
                <a:gd name="connsiteX4" fmla="*/ 55054 w 21636807"/>
                <a:gd name="connsiteY4" fmla="*/ 32471 h 18007093"/>
                <a:gd name="connsiteX0" fmla="*/ 84155 w 21665908"/>
                <a:gd name="connsiteY0" fmla="*/ 32471 h 18007093"/>
                <a:gd name="connsiteX1" fmla="*/ 21663160 w 21665908"/>
                <a:gd name="connsiteY1" fmla="*/ 0 h 18007093"/>
                <a:gd name="connsiteX2" fmla="*/ 21646752 w 21665908"/>
                <a:gd name="connsiteY2" fmla="*/ 18007093 h 18007093"/>
                <a:gd name="connsiteX3" fmla="*/ 0 w 21665908"/>
                <a:gd name="connsiteY3" fmla="*/ 17974873 h 18007093"/>
                <a:gd name="connsiteX4" fmla="*/ 84155 w 21665908"/>
                <a:gd name="connsiteY4" fmla="*/ 32471 h 18007093"/>
                <a:gd name="connsiteX0" fmla="*/ 391 w 21582144"/>
                <a:gd name="connsiteY0" fmla="*/ 32471 h 18007093"/>
                <a:gd name="connsiteX1" fmla="*/ 21579396 w 21582144"/>
                <a:gd name="connsiteY1" fmla="*/ 0 h 18007093"/>
                <a:gd name="connsiteX2" fmla="*/ 21562988 w 21582144"/>
                <a:gd name="connsiteY2" fmla="*/ 18007093 h 18007093"/>
                <a:gd name="connsiteX3" fmla="*/ 32639 w 21582144"/>
                <a:gd name="connsiteY3" fmla="*/ 17877714 h 18007093"/>
                <a:gd name="connsiteX4" fmla="*/ 391 w 21582144"/>
                <a:gd name="connsiteY4" fmla="*/ 32471 h 18007093"/>
                <a:gd name="connsiteX0" fmla="*/ 391 w 21582144"/>
                <a:gd name="connsiteY0" fmla="*/ 32471 h 18039648"/>
                <a:gd name="connsiteX1" fmla="*/ 21579396 w 21582144"/>
                <a:gd name="connsiteY1" fmla="*/ 0 h 18039648"/>
                <a:gd name="connsiteX2" fmla="*/ 21562988 w 21582144"/>
                <a:gd name="connsiteY2" fmla="*/ 18007093 h 18039648"/>
                <a:gd name="connsiteX3" fmla="*/ 32639 w 21582144"/>
                <a:gd name="connsiteY3" fmla="*/ 18039648 h 18039648"/>
                <a:gd name="connsiteX4" fmla="*/ 391 w 21582144"/>
                <a:gd name="connsiteY4" fmla="*/ 32471 h 18039648"/>
                <a:gd name="connsiteX0" fmla="*/ 391 w 21582144"/>
                <a:gd name="connsiteY0" fmla="*/ 32471 h 18039648"/>
                <a:gd name="connsiteX1" fmla="*/ 21579396 w 21582144"/>
                <a:gd name="connsiteY1" fmla="*/ 0 h 18039648"/>
                <a:gd name="connsiteX2" fmla="*/ 21562988 w 21582144"/>
                <a:gd name="connsiteY2" fmla="*/ 18007093 h 18039648"/>
                <a:gd name="connsiteX3" fmla="*/ 32639 w 21582144"/>
                <a:gd name="connsiteY3" fmla="*/ 18039648 h 18039648"/>
                <a:gd name="connsiteX4" fmla="*/ 391 w 21582144"/>
                <a:gd name="connsiteY4" fmla="*/ 32471 h 18039648"/>
                <a:gd name="connsiteX0" fmla="*/ 391 w 21582144"/>
                <a:gd name="connsiteY0" fmla="*/ 32471 h 18039648"/>
                <a:gd name="connsiteX1" fmla="*/ 21579396 w 21582144"/>
                <a:gd name="connsiteY1" fmla="*/ 0 h 18039648"/>
                <a:gd name="connsiteX2" fmla="*/ 21562988 w 21582144"/>
                <a:gd name="connsiteY2" fmla="*/ 18007093 h 18039648"/>
                <a:gd name="connsiteX3" fmla="*/ 32639 w 21582144"/>
                <a:gd name="connsiteY3" fmla="*/ 18039648 h 18039648"/>
                <a:gd name="connsiteX4" fmla="*/ 391 w 21582144"/>
                <a:gd name="connsiteY4" fmla="*/ 32471 h 18039648"/>
                <a:gd name="connsiteX0" fmla="*/ 1109 w 21582862"/>
                <a:gd name="connsiteY0" fmla="*/ 32471 h 18039648"/>
                <a:gd name="connsiteX1" fmla="*/ 21580114 w 21582862"/>
                <a:gd name="connsiteY1" fmla="*/ 0 h 18039648"/>
                <a:gd name="connsiteX2" fmla="*/ 21563706 w 21582862"/>
                <a:gd name="connsiteY2" fmla="*/ 18007093 h 18039648"/>
                <a:gd name="connsiteX3" fmla="*/ 4258 w 21582862"/>
                <a:gd name="connsiteY3" fmla="*/ 18039648 h 18039648"/>
                <a:gd name="connsiteX4" fmla="*/ 1109 w 21582862"/>
                <a:gd name="connsiteY4" fmla="*/ 32471 h 18039648"/>
                <a:gd name="connsiteX0" fmla="*/ 25953 w 21578604"/>
                <a:gd name="connsiteY0" fmla="*/ 32471 h 18039648"/>
                <a:gd name="connsiteX1" fmla="*/ 21575856 w 21578604"/>
                <a:gd name="connsiteY1" fmla="*/ 0 h 18039648"/>
                <a:gd name="connsiteX2" fmla="*/ 21559448 w 21578604"/>
                <a:gd name="connsiteY2" fmla="*/ 18007093 h 18039648"/>
                <a:gd name="connsiteX3" fmla="*/ 0 w 21578604"/>
                <a:gd name="connsiteY3" fmla="*/ 18039648 h 18039648"/>
                <a:gd name="connsiteX4" fmla="*/ 25953 w 21578604"/>
                <a:gd name="connsiteY4" fmla="*/ 32471 h 18039648"/>
                <a:gd name="connsiteX0" fmla="*/ 25953 w 21578604"/>
                <a:gd name="connsiteY0" fmla="*/ 32471 h 18039648"/>
                <a:gd name="connsiteX1" fmla="*/ 21575856 w 21578604"/>
                <a:gd name="connsiteY1" fmla="*/ 0 h 18039648"/>
                <a:gd name="connsiteX2" fmla="*/ 21559448 w 21578604"/>
                <a:gd name="connsiteY2" fmla="*/ 18007093 h 18039648"/>
                <a:gd name="connsiteX3" fmla="*/ 0 w 21578604"/>
                <a:gd name="connsiteY3" fmla="*/ 18039648 h 18039648"/>
                <a:gd name="connsiteX4" fmla="*/ 25953 w 21578604"/>
                <a:gd name="connsiteY4" fmla="*/ 32471 h 18039648"/>
                <a:gd name="connsiteX0" fmla="*/ 25953 w 21578604"/>
                <a:gd name="connsiteY0" fmla="*/ 84 h 18039648"/>
                <a:gd name="connsiteX1" fmla="*/ 21575856 w 21578604"/>
                <a:gd name="connsiteY1" fmla="*/ 0 h 18039648"/>
                <a:gd name="connsiteX2" fmla="*/ 21559448 w 21578604"/>
                <a:gd name="connsiteY2" fmla="*/ 18007093 h 18039648"/>
                <a:gd name="connsiteX3" fmla="*/ 0 w 21578604"/>
                <a:gd name="connsiteY3" fmla="*/ 18039648 h 18039648"/>
                <a:gd name="connsiteX4" fmla="*/ 25953 w 21578604"/>
                <a:gd name="connsiteY4" fmla="*/ 84 h 18039648"/>
                <a:gd name="connsiteX0" fmla="*/ 1110 w 21582860"/>
                <a:gd name="connsiteY0" fmla="*/ 84 h 18039648"/>
                <a:gd name="connsiteX1" fmla="*/ 21580112 w 21582860"/>
                <a:gd name="connsiteY1" fmla="*/ 0 h 18039648"/>
                <a:gd name="connsiteX2" fmla="*/ 21563704 w 21582860"/>
                <a:gd name="connsiteY2" fmla="*/ 18007093 h 18039648"/>
                <a:gd name="connsiteX3" fmla="*/ 4256 w 21582860"/>
                <a:gd name="connsiteY3" fmla="*/ 18039648 h 18039648"/>
                <a:gd name="connsiteX4" fmla="*/ 1110 w 21582860"/>
                <a:gd name="connsiteY4" fmla="*/ 84 h 18039648"/>
                <a:gd name="connsiteX0" fmla="*/ 1109 w 21582860"/>
                <a:gd name="connsiteY0" fmla="*/ 84 h 18039648"/>
                <a:gd name="connsiteX1" fmla="*/ 21580112 w 21582860"/>
                <a:gd name="connsiteY1" fmla="*/ 0 h 18039648"/>
                <a:gd name="connsiteX2" fmla="*/ 21563704 w 21582860"/>
                <a:gd name="connsiteY2" fmla="*/ 18007093 h 18039648"/>
                <a:gd name="connsiteX3" fmla="*/ 4256 w 21582860"/>
                <a:gd name="connsiteY3" fmla="*/ 18039648 h 18039648"/>
                <a:gd name="connsiteX4" fmla="*/ 1109 w 21582860"/>
                <a:gd name="connsiteY4" fmla="*/ 84 h 18039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582860" h="18039648">
                  <a:moveTo>
                    <a:pt x="1109" y="84"/>
                  </a:moveTo>
                  <a:lnTo>
                    <a:pt x="21580112" y="0"/>
                  </a:lnTo>
                  <a:cubicBezTo>
                    <a:pt x="21594044" y="6013160"/>
                    <a:pt x="21549772" y="11993933"/>
                    <a:pt x="21563704" y="18007093"/>
                  </a:cubicBezTo>
                  <a:lnTo>
                    <a:pt x="4256" y="18039648"/>
                  </a:lnTo>
                  <a:cubicBezTo>
                    <a:pt x="9092" y="15558915"/>
                    <a:pt x="-3727" y="2480817"/>
                    <a:pt x="1109" y="84"/>
                  </a:cubicBezTo>
                  <a:close/>
                </a:path>
              </a:pathLst>
            </a:custGeom>
            <a:gradFill>
              <a:gsLst>
                <a:gs pos="0">
                  <a:schemeClr val="accent3">
                    <a:lumMod val="50000"/>
                  </a:schemeClr>
                </a:gs>
                <a:gs pos="0">
                  <a:schemeClr val="tx2"/>
                </a:gs>
                <a:gs pos="100000">
                  <a:schemeClr val="accent3"/>
                </a:gs>
              </a:gsLst>
              <a:lin ang="162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6203"/>
              <a:endParaRPr lang="en-GB" sz="1568" dirty="0">
                <a:solidFill>
                  <a:srgbClr val="000000"/>
                </a:solidFill>
                <a:latin typeface="Arial"/>
              </a:endParaRPr>
            </a:p>
          </p:txBody>
        </p:sp>
        <p:pic>
          <p:nvPicPr>
            <p:cNvPr id="17" name="Picture 16">
              <a:extLst>
                <a:ext uri="{FF2B5EF4-FFF2-40B4-BE49-F238E27FC236}">
                  <a16:creationId xmlns:a16="http://schemas.microsoft.com/office/drawing/2014/main" id="{BFD2879B-A6B6-4CA1-B81A-616B5F81C8AA}"/>
                </a:ext>
              </a:extLst>
            </p:cNvPr>
            <p:cNvPicPr>
              <a:picLocks noChangeAspect="1"/>
            </p:cNvPicPr>
            <p:nvPr/>
          </p:nvPicPr>
          <p:blipFill>
            <a:blip r:embed="rId7"/>
            <a:srcRect r="27807"/>
            <a:stretch>
              <a:fillRect/>
            </a:stretch>
          </p:blipFill>
          <p:spPr>
            <a:xfrm>
              <a:off x="2969353" y="392068"/>
              <a:ext cx="6504920" cy="6210967"/>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pic>
          <p:nvPicPr>
            <p:cNvPr id="18" name="Picture 17">
              <a:extLst>
                <a:ext uri="{FF2B5EF4-FFF2-40B4-BE49-F238E27FC236}">
                  <a16:creationId xmlns:a16="http://schemas.microsoft.com/office/drawing/2014/main" id="{5EC4A094-B6BE-4855-B677-15F91C48CB83}"/>
                </a:ext>
              </a:extLst>
            </p:cNvPr>
            <p:cNvPicPr>
              <a:picLocks/>
            </p:cNvPicPr>
            <p:nvPr/>
          </p:nvPicPr>
          <p:blipFill rotWithShape="1">
            <a:blip r:embed="rId8">
              <a:duotone>
                <a:prstClr val="black"/>
                <a:schemeClr val="accent4">
                  <a:tint val="45000"/>
                  <a:satMod val="400000"/>
                </a:schemeClr>
              </a:duotone>
            </a:blip>
            <a:srcRect l="3521" r="3521"/>
            <a:stretch/>
          </p:blipFill>
          <p:spPr>
            <a:xfrm>
              <a:off x="2919535" y="0"/>
              <a:ext cx="9029578" cy="6294920"/>
            </a:xfrm>
            <a:custGeom>
              <a:avLst/>
              <a:gdLst>
                <a:gd name="connsiteX0" fmla="*/ 0 w 9029578"/>
                <a:gd name="connsiteY0" fmla="*/ 0 h 6294920"/>
                <a:gd name="connsiteX1" fmla="*/ 9029578 w 9029578"/>
                <a:gd name="connsiteY1" fmla="*/ 0 h 6294920"/>
                <a:gd name="connsiteX2" fmla="*/ 9029578 w 9029578"/>
                <a:gd name="connsiteY2" fmla="*/ 6282810 h 6294920"/>
                <a:gd name="connsiteX3" fmla="*/ 6752357 w 9029578"/>
                <a:gd name="connsiteY3" fmla="*/ 6294920 h 6294920"/>
              </a:gdLst>
              <a:ahLst/>
              <a:cxnLst>
                <a:cxn ang="0">
                  <a:pos x="connsiteX0" y="connsiteY0"/>
                </a:cxn>
                <a:cxn ang="0">
                  <a:pos x="connsiteX1" y="connsiteY1"/>
                </a:cxn>
                <a:cxn ang="0">
                  <a:pos x="connsiteX2" y="connsiteY2"/>
                </a:cxn>
                <a:cxn ang="0">
                  <a:pos x="connsiteX3" y="connsiteY3"/>
                </a:cxn>
              </a:cxnLst>
              <a:rect l="l" t="t" r="r" b="b"/>
              <a:pathLst>
                <a:path w="9029578" h="6294920">
                  <a:moveTo>
                    <a:pt x="0" y="0"/>
                  </a:moveTo>
                  <a:lnTo>
                    <a:pt x="9029578" y="0"/>
                  </a:lnTo>
                  <a:lnTo>
                    <a:pt x="9029578" y="6282810"/>
                  </a:lnTo>
                  <a:lnTo>
                    <a:pt x="6752357" y="6294920"/>
                  </a:lnTo>
                  <a:close/>
                </a:path>
              </a:pathLst>
            </a:custGeom>
          </p:spPr>
        </p:pic>
      </p:grpSp>
      <p:sp>
        <p:nvSpPr>
          <p:cNvPr id="19" name="Title">
            <a:extLst>
              <a:ext uri="{FF2B5EF4-FFF2-40B4-BE49-F238E27FC236}">
                <a16:creationId xmlns:a16="http://schemas.microsoft.com/office/drawing/2014/main" id="{BEC54C09-856D-452F-BBC5-9BC6E4AAF708}"/>
              </a:ext>
            </a:extLst>
          </p:cNvPr>
          <p:cNvSpPr>
            <a:spLocks noGrp="1" noChangeArrowheads="1"/>
          </p:cNvSpPr>
          <p:nvPr>
            <p:ph type="ctrTitle" hasCustomPrompt="1"/>
          </p:nvPr>
        </p:nvSpPr>
        <p:spPr bwMode="auto">
          <a:xfrm>
            <a:off x="494514" y="2606460"/>
            <a:ext cx="4100346" cy="965136"/>
          </a:xfrm>
          <a:prstGeom prst="rect">
            <a:avLst/>
          </a:prstGeom>
          <a:solidFill>
            <a:schemeClr val="bg1">
              <a:alpha val="30000"/>
            </a:schemeClr>
          </a:solidFill>
          <a:ln>
            <a:noFill/>
          </a:ln>
          <a:effectLst/>
        </p:spPr>
        <p:txBody>
          <a:bodyPr vert="horz" wrap="square" lIns="0" tIns="0" rIns="0" bIns="0" numCol="1" anchor="t" anchorCtr="0" compatLnSpc="1">
            <a:prstTxWarp prst="textNoShape">
              <a:avLst/>
            </a:prstTxWarp>
            <a:spAutoFit/>
          </a:bodyPr>
          <a:lstStyle>
            <a:lvl1pPr>
              <a:defRPr lang="x-none" sz="3136" b="1" noProof="0" dirty="0">
                <a:solidFill>
                  <a:schemeClr val="bg1"/>
                </a:solidFill>
                <a:latin typeface="+mj-lt"/>
              </a:defRPr>
            </a:lvl1pPr>
          </a:lstStyle>
          <a:p>
            <a:pPr lvl="0" algn="l" defTabSz="877533" rtl="0" eaLnBrk="1" fontAlgn="base" hangingPunct="1">
              <a:spcBef>
                <a:spcPct val="0"/>
              </a:spcBef>
              <a:spcAft>
                <a:spcPct val="0"/>
              </a:spcAft>
              <a:buNone/>
              <a:tabLst>
                <a:tab pos="264504" algn="l"/>
              </a:tabLst>
            </a:pPr>
            <a:r>
              <a:rPr lang="en-US" noProof="0" dirty="0"/>
              <a:t>Click to edit presentation title</a:t>
            </a:r>
          </a:p>
        </p:txBody>
      </p:sp>
      <p:sp>
        <p:nvSpPr>
          <p:cNvPr id="20" name="Subtitle">
            <a:extLst>
              <a:ext uri="{FF2B5EF4-FFF2-40B4-BE49-F238E27FC236}">
                <a16:creationId xmlns:a16="http://schemas.microsoft.com/office/drawing/2014/main" id="{22C7B8B0-5FE8-4813-91CD-BC0F7278C845}"/>
              </a:ext>
            </a:extLst>
          </p:cNvPr>
          <p:cNvSpPr>
            <a:spLocks noGrp="1" noChangeArrowheads="1"/>
          </p:cNvSpPr>
          <p:nvPr>
            <p:ph type="subTitle" idx="1" hasCustomPrompt="1"/>
          </p:nvPr>
        </p:nvSpPr>
        <p:spPr bwMode="auto">
          <a:xfrm>
            <a:off x="494514" y="3632446"/>
            <a:ext cx="4100346" cy="271485"/>
          </a:xfrm>
          <a:prstGeom prst="rect">
            <a:avLst/>
          </a:prstGeom>
          <a:solidFill>
            <a:schemeClr val="bg1">
              <a:alpha val="30000"/>
            </a:schemeClr>
          </a:solidFill>
        </p:spPr>
        <p:txBody>
          <a:bodyPr vert="horz" wrap="square" lIns="0" tIns="0" rIns="0" bIns="0" rtlCol="0">
            <a:spAutoFit/>
          </a:bodyPr>
          <a:lstStyle>
            <a:lvl1pPr>
              <a:defRPr lang="x-none" sz="1764" cap="none" noProof="0" dirty="0">
                <a:solidFill>
                  <a:schemeClr val="bg1"/>
                </a:solidFill>
                <a:latin typeface="+mj-lt"/>
              </a:defRPr>
            </a:lvl1pPr>
          </a:lstStyle>
          <a:p>
            <a:pPr marL="0" lvl="0" indent="0" algn="l" defTabSz="877533" rtl="0" eaLnBrk="1" fontAlgn="base" hangingPunct="1">
              <a:spcBef>
                <a:spcPct val="0"/>
              </a:spcBef>
              <a:spcAft>
                <a:spcPct val="0"/>
              </a:spcAft>
              <a:buClr>
                <a:schemeClr val="tx2"/>
              </a:buClr>
              <a:buSzPct val="100000"/>
              <a:buNone/>
            </a:pPr>
            <a:r>
              <a:rPr lang="en-US" noProof="0" dirty="0"/>
              <a:t>Click to edit presentation subtitle</a:t>
            </a:r>
          </a:p>
        </p:txBody>
      </p:sp>
      <p:sp>
        <p:nvSpPr>
          <p:cNvPr id="21" name="doc id">
            <a:extLst>
              <a:ext uri="{FF2B5EF4-FFF2-40B4-BE49-F238E27FC236}">
                <a16:creationId xmlns:a16="http://schemas.microsoft.com/office/drawing/2014/main" id="{B77C1644-D4CF-492B-85C4-12A5D691C8AD}"/>
              </a:ext>
            </a:extLst>
          </p:cNvPr>
          <p:cNvSpPr txBox="1">
            <a:spLocks noChangeArrowheads="1"/>
          </p:cNvSpPr>
          <p:nvPr userDrawn="1"/>
        </p:nvSpPr>
        <p:spPr bwMode="white">
          <a:xfrm>
            <a:off x="11259050" y="36513"/>
            <a:ext cx="39371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algn="r" eaLnBrk="1" hangingPunct="1">
              <a:defRPr lang="x-none"/>
            </a:pPr>
            <a:endParaRPr lang="x-none" sz="784" baseline="0" dirty="0">
              <a:solidFill>
                <a:srgbClr val="FFFFFF"/>
              </a:solidFill>
              <a:latin typeface="+mn-lt"/>
            </a:endParaRPr>
          </a:p>
        </p:txBody>
      </p:sp>
    </p:spTree>
    <p:extLst>
      <p:ext uri="{BB962C8B-B14F-4D97-AF65-F5344CB8AC3E}">
        <p14:creationId xmlns:p14="http://schemas.microsoft.com/office/powerpoint/2010/main" val="4273274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1F080BD-8B67-467F-8DB9-EC3978ACC3E5}"/>
              </a:ext>
            </a:extLst>
          </p:cNvPr>
          <p:cNvGraphicFramePr>
            <a:graphicFrameLocks noChangeAspect="1"/>
          </p:cNvGraphicFramePr>
          <p:nvPr userDrawn="1">
            <p:custDataLst>
              <p:tags r:id="rId2"/>
            </p:custDataLst>
            <p:extLst>
              <p:ext uri="{D42A27DB-BD31-4B8C-83A1-F6EECF244321}">
                <p14:modId xmlns:p14="http://schemas.microsoft.com/office/powerpoint/2010/main" val="22053642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72564"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B80888AD-736A-49C6-B26D-D388728CBD5C}"/>
              </a:ext>
            </a:extLst>
          </p:cNvPr>
          <p:cNvSpPr/>
          <p:nvPr userDrawn="1">
            <p:custDataLst>
              <p:tags r:id="rId3"/>
            </p:custDataLst>
          </p:nvPr>
        </p:nvSpPr>
        <p:spPr>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err="1">
              <a:solidFill>
                <a:schemeClr val="tx1"/>
              </a:solidFill>
              <a:latin typeface="Arial" panose="020B0604020202020204" pitchFamily="34" charset="0"/>
              <a:ea typeface="+mj-ea"/>
              <a:cs typeface="+mj-cs"/>
              <a:sym typeface="Arial" panose="020B0604020202020204" pitchFamily="34" charset="0"/>
            </a:endParaRPr>
          </a:p>
        </p:txBody>
      </p:sp>
      <p:sp>
        <p:nvSpPr>
          <p:cNvPr id="2" name="2. Slide Title"/>
          <p:cNvSpPr>
            <a:spLocks noGrp="1"/>
          </p:cNvSpPr>
          <p:nvPr>
            <p:ph type="title"/>
          </p:nvPr>
        </p:nvSpPr>
        <p:spPr bwMode="gray">
          <a:xfrm>
            <a:off x="434976" y="230189"/>
            <a:ext cx="11027432" cy="369332"/>
          </a:xfrm>
        </p:spPr>
        <p:txBody>
          <a:bodyPr/>
          <a:lstStyle>
            <a:lvl1pPr>
              <a:defRPr sz="2400" baseline="0"/>
            </a:lvl1pPr>
          </a:lstStyle>
          <a:p>
            <a:r>
              <a:rPr lang="en-US"/>
              <a:t>Click to edit Master title style</a:t>
            </a:r>
            <a:endParaRPr lang="en-US" dirty="0"/>
          </a:p>
        </p:txBody>
      </p:sp>
      <p:sp>
        <p:nvSpPr>
          <p:cNvPr id="5" name="doc id" hidden="1"/>
          <p:cNvSpPr>
            <a:spLocks noChangeArrowheads="1"/>
          </p:cNvSpPr>
          <p:nvPr/>
        </p:nvSpPr>
        <p:spPr bwMode="gray">
          <a:xfrm>
            <a:off x="10457645" y="50801"/>
            <a:ext cx="1166410"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defTabSz="895350"/>
            <a:endParaRPr lang="en-US" sz="600" baseline="0" dirty="0">
              <a:solidFill>
                <a:srgbClr val="808080"/>
              </a:solidFill>
              <a:latin typeface="+mn-lt"/>
              <a:ea typeface="+mn-ea"/>
            </a:endParaRPr>
          </a:p>
        </p:txBody>
      </p:sp>
      <p:sp>
        <p:nvSpPr>
          <p:cNvPr id="7" name="Slide Number Placeholder 3">
            <a:extLst>
              <a:ext uri="{FF2B5EF4-FFF2-40B4-BE49-F238E27FC236}">
                <a16:creationId xmlns:a16="http://schemas.microsoft.com/office/drawing/2014/main" id="{E8F7E0FC-D1AE-7B46-8A95-1F7E33A7B126}"/>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74030913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1F080BD-8B67-467F-8DB9-EC3978ACC3E5}"/>
              </a:ext>
            </a:extLst>
          </p:cNvPr>
          <p:cNvGraphicFramePr>
            <a:graphicFrameLocks noChangeAspect="1"/>
          </p:cNvGraphicFramePr>
          <p:nvPr userDrawn="1">
            <p:custDataLst>
              <p:tags r:id="rId2"/>
            </p:custDataLst>
            <p:extLst>
              <p:ext uri="{D42A27DB-BD31-4B8C-83A1-F6EECF244321}">
                <p14:modId xmlns:p14="http://schemas.microsoft.com/office/powerpoint/2010/main" val="35679505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9567" name="think-cell Slide" r:id="rId5" imgW="395" imgH="394" progId="TCLayout.ActiveDocument.1">
                  <p:embed/>
                </p:oleObj>
              </mc:Choice>
              <mc:Fallback>
                <p:oleObj name="think-cell Slide" r:id="rId5" imgW="395" imgH="394" progId="TCLayout.ActiveDocument.1">
                  <p:embed/>
                  <p:pic>
                    <p:nvPicPr>
                      <p:cNvPr id="4" name="Object 3" hidden="1">
                        <a:extLst>
                          <a:ext uri="{FF2B5EF4-FFF2-40B4-BE49-F238E27FC236}">
                            <a16:creationId xmlns:a16="http://schemas.microsoft.com/office/drawing/2014/main" id="{71F080BD-8B67-467F-8DB9-EC3978ACC3E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B80888AD-736A-49C6-B26D-D388728CBD5C}"/>
              </a:ext>
            </a:extLst>
          </p:cNvPr>
          <p:cNvSpPr/>
          <p:nvPr userDrawn="1">
            <p:custDataLst>
              <p:tags r:id="rId3"/>
            </p:custDataLst>
          </p:nvPr>
        </p:nvSpPr>
        <p:spPr>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err="1">
              <a:solidFill>
                <a:schemeClr val="tx1"/>
              </a:solidFill>
              <a:latin typeface="Arial" panose="020B0604020202020204" pitchFamily="34" charset="0"/>
              <a:ea typeface="+mj-ea"/>
              <a:cs typeface="+mj-cs"/>
              <a:sym typeface="Arial" panose="020B0604020202020204" pitchFamily="34" charset="0"/>
            </a:endParaRPr>
          </a:p>
        </p:txBody>
      </p:sp>
      <p:sp>
        <p:nvSpPr>
          <p:cNvPr id="6" name="Rectangle 5">
            <a:extLst>
              <a:ext uri="{FF2B5EF4-FFF2-40B4-BE49-F238E27FC236}">
                <a16:creationId xmlns:a16="http://schemas.microsoft.com/office/drawing/2014/main" id="{1AD461C8-168E-744C-90E1-FE63031D404B}"/>
              </a:ext>
            </a:extLst>
          </p:cNvPr>
          <p:cNvSpPr/>
          <p:nvPr userDrawn="1"/>
        </p:nvSpPr>
        <p:spPr>
          <a:xfrm>
            <a:off x="-1" y="1589"/>
            <a:ext cx="11949113" cy="6721475"/>
          </a:xfrm>
          <a:prstGeom prst="rect">
            <a:avLst/>
          </a:prstGeom>
          <a:solidFill>
            <a:srgbClr val="176739"/>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2" name="2. Slide Title"/>
          <p:cNvSpPr>
            <a:spLocks noGrp="1"/>
          </p:cNvSpPr>
          <p:nvPr>
            <p:ph type="title"/>
          </p:nvPr>
        </p:nvSpPr>
        <p:spPr bwMode="gray">
          <a:xfrm>
            <a:off x="434976" y="230189"/>
            <a:ext cx="11063288" cy="369332"/>
          </a:xfrm>
        </p:spPr>
        <p:txBody>
          <a:bodyPr/>
          <a:lstStyle>
            <a:lvl1pPr>
              <a:defRPr sz="2400" baseline="0">
                <a:solidFill>
                  <a:schemeClr val="bg1"/>
                </a:solidFill>
              </a:defRPr>
            </a:lvl1pPr>
          </a:lstStyle>
          <a:p>
            <a:r>
              <a:rPr lang="en-US" dirty="0"/>
              <a:t>Click to edit Master title style</a:t>
            </a:r>
          </a:p>
        </p:txBody>
      </p:sp>
      <p:sp>
        <p:nvSpPr>
          <p:cNvPr id="5" name="doc id" hidden="1"/>
          <p:cNvSpPr>
            <a:spLocks noChangeArrowheads="1"/>
          </p:cNvSpPr>
          <p:nvPr/>
        </p:nvSpPr>
        <p:spPr bwMode="gray">
          <a:xfrm>
            <a:off x="10457645" y="50801"/>
            <a:ext cx="1166410"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defTabSz="895350"/>
            <a:endParaRPr lang="en-US" sz="600" baseline="0" dirty="0">
              <a:solidFill>
                <a:srgbClr val="808080"/>
              </a:solidFill>
              <a:latin typeface="+mn-lt"/>
              <a:ea typeface="+mn-ea"/>
            </a:endParaRPr>
          </a:p>
        </p:txBody>
      </p:sp>
      <p:sp>
        <p:nvSpPr>
          <p:cNvPr id="9" name="Slide Number Placeholder 3">
            <a:extLst>
              <a:ext uri="{FF2B5EF4-FFF2-40B4-BE49-F238E27FC236}">
                <a16:creationId xmlns:a16="http://schemas.microsoft.com/office/drawing/2014/main" id="{DA1F1E05-815A-2C4B-9BCB-B5D0CF2118CE}"/>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322809850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BG Big Statement 1">
    <p:bg>
      <p:bgRef idx="1001">
        <a:schemeClr val="bg1"/>
      </p:bgRef>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17449" y="3360738"/>
            <a:ext cx="10715391" cy="2893967"/>
          </a:xfrm>
          <a:prstGeom prst="rect">
            <a:avLst/>
          </a:prstGeom>
        </p:spPr>
        <p:txBody>
          <a:bodyPr anchor="b">
            <a:noAutofit/>
          </a:bodyPr>
          <a:lstStyle>
            <a:lvl1pPr marL="0" algn="ctr" defTabSz="896203" rtl="0" eaLnBrk="1" fontAlgn="auto" latinLnBrk="0" hangingPunct="1">
              <a:lnSpc>
                <a:spcPts val="5881"/>
              </a:lnSpc>
              <a:spcBef>
                <a:spcPts val="0"/>
              </a:spcBef>
              <a:spcAft>
                <a:spcPts val="0"/>
              </a:spcAft>
              <a:defRPr lang="en-US" sz="5293" kern="1200" baseline="0" dirty="0">
                <a:solidFill>
                  <a:schemeClr val="tx2"/>
                </a:solidFill>
                <a:latin typeface="+mj-lt"/>
                <a:ea typeface="+mn-ea"/>
                <a:cs typeface="Arial" panose="020B0604020202020204" pitchFamily="34" charset="0"/>
                <a:sym typeface="Trebuchet MS" panose="020B0603020202020204" pitchFamily="34" charset="0"/>
              </a:defRPr>
            </a:lvl1pPr>
          </a:lstStyle>
          <a:p>
            <a:r>
              <a:rPr lang="en-US" dirty="0"/>
              <a:t>Click to add big statement text</a:t>
            </a:r>
          </a:p>
        </p:txBody>
      </p:sp>
      <p:sp>
        <p:nvSpPr>
          <p:cNvPr id="10" name="FooterSimple" hidden="1"/>
          <p:cNvSpPr txBox="1"/>
          <p:nvPr userDrawn="1">
            <p:custDataLst>
              <p:tags r:id="rId1"/>
            </p:custDataLst>
          </p:nvPr>
        </p:nvSpPr>
        <p:spPr>
          <a:xfrm rot="16200000">
            <a:off x="10350899" y="5016002"/>
            <a:ext cx="2688590" cy="95019"/>
          </a:xfrm>
          <a:prstGeom prst="rect">
            <a:avLst/>
          </a:prstGeom>
          <a:noFill/>
        </p:spPr>
        <p:txBody>
          <a:bodyPr wrap="square" lIns="0" tIns="0" rIns="0" bIns="0" rtlCol="0" anchor="b">
            <a:spAutoFit/>
          </a:bodyPr>
          <a:lstStyle/>
          <a:p>
            <a:pPr>
              <a:lnSpc>
                <a:spcPct val="90000"/>
              </a:lnSpc>
              <a:spcAft>
                <a:spcPts val="588"/>
              </a:spcAft>
            </a:pPr>
            <a:r>
              <a:rPr lang="en-US" sz="686" dirty="0">
                <a:solidFill>
                  <a:schemeClr val="bg1">
                    <a:lumMod val="50000"/>
                  </a:schemeClr>
                </a:solidFill>
                <a:latin typeface="+mn-lt"/>
                <a:sym typeface="Trebuchet MS" panose="020B0603020202020204" pitchFamily="34" charset="0"/>
              </a:rPr>
              <a:t>Sample Slides_16x9.pptx</a:t>
            </a:r>
          </a:p>
        </p:txBody>
      </p:sp>
      <p:pic>
        <p:nvPicPr>
          <p:cNvPr id="6" name="Picture 5">
            <a:extLst>
              <a:ext uri="{FF2B5EF4-FFF2-40B4-BE49-F238E27FC236}">
                <a16:creationId xmlns:a16="http://schemas.microsoft.com/office/drawing/2014/main" id="{62D09974-DBCC-744F-A3DE-EF677CF9D6F9}"/>
              </a:ext>
            </a:extLst>
          </p:cNvPr>
          <p:cNvPicPr>
            <a:picLocks noChangeAspect="1"/>
          </p:cNvPicPr>
          <p:nvPr userDrawn="1"/>
        </p:nvPicPr>
        <p:blipFill>
          <a:blip r:embed="rId3"/>
          <a:srcRect r="27807"/>
          <a:stretch>
            <a:fillRect/>
          </a:stretch>
        </p:blipFill>
        <p:spPr>
          <a:xfrm flipH="1" flipV="1">
            <a:off x="7391399" y="-301404"/>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
        <p:nvSpPr>
          <p:cNvPr id="9" name="Slide Number Placeholder 3">
            <a:extLst>
              <a:ext uri="{FF2B5EF4-FFF2-40B4-BE49-F238E27FC236}">
                <a16:creationId xmlns:a16="http://schemas.microsoft.com/office/drawing/2014/main" id="{50D64894-A934-7147-A9D3-34B0AE41079A}"/>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290338991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PRP Big Statement 2">
    <p:bg>
      <p:bgRef idx="1001">
        <a:schemeClr val="bg2"/>
      </p:bgRef>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17449" y="3360738"/>
            <a:ext cx="10715391" cy="2893967"/>
          </a:xfrm>
          <a:prstGeom prst="rect">
            <a:avLst/>
          </a:prstGeom>
        </p:spPr>
        <p:txBody>
          <a:bodyPr anchor="b">
            <a:noAutofit/>
          </a:bodyPr>
          <a:lstStyle>
            <a:lvl1pPr marL="0" algn="ctr" defTabSz="896203" rtl="0" eaLnBrk="1" fontAlgn="auto" latinLnBrk="0" hangingPunct="1">
              <a:lnSpc>
                <a:spcPts val="5881"/>
              </a:lnSpc>
              <a:spcBef>
                <a:spcPts val="0"/>
              </a:spcBef>
              <a:spcAft>
                <a:spcPts val="0"/>
              </a:spcAft>
              <a:defRPr lang="en-US" sz="5293" kern="1200" baseline="0" dirty="0">
                <a:solidFill>
                  <a:schemeClr val="tx1"/>
                </a:solidFill>
                <a:latin typeface="+mj-lt"/>
                <a:ea typeface="+mn-ea"/>
                <a:cs typeface="Arial" panose="020B0604020202020204" pitchFamily="34" charset="0"/>
                <a:sym typeface="Trebuchet MS" panose="020B0603020202020204" pitchFamily="34" charset="0"/>
              </a:defRPr>
            </a:lvl1pPr>
          </a:lstStyle>
          <a:p>
            <a:r>
              <a:rPr lang="en-US" dirty="0"/>
              <a:t>Click to add big statement text</a:t>
            </a:r>
          </a:p>
        </p:txBody>
      </p:sp>
      <p:sp>
        <p:nvSpPr>
          <p:cNvPr id="10" name="FooterSimple" hidden="1"/>
          <p:cNvSpPr txBox="1"/>
          <p:nvPr userDrawn="1">
            <p:custDataLst>
              <p:tags r:id="rId1"/>
            </p:custDataLst>
          </p:nvPr>
        </p:nvSpPr>
        <p:spPr>
          <a:xfrm rot="16200000">
            <a:off x="10350899" y="5016002"/>
            <a:ext cx="2688590" cy="95019"/>
          </a:xfrm>
          <a:prstGeom prst="rect">
            <a:avLst/>
          </a:prstGeom>
          <a:noFill/>
        </p:spPr>
        <p:txBody>
          <a:bodyPr wrap="square" lIns="0" tIns="0" rIns="0" bIns="0" rtlCol="0" anchor="b">
            <a:spAutoFit/>
          </a:bodyPr>
          <a:lstStyle/>
          <a:p>
            <a:pPr>
              <a:lnSpc>
                <a:spcPct val="90000"/>
              </a:lnSpc>
              <a:spcAft>
                <a:spcPts val="588"/>
              </a:spcAft>
            </a:pPr>
            <a:r>
              <a:rPr lang="en-US" sz="686" dirty="0">
                <a:solidFill>
                  <a:schemeClr val="bg1">
                    <a:lumMod val="50000"/>
                  </a:schemeClr>
                </a:solidFill>
                <a:latin typeface="+mn-lt"/>
                <a:sym typeface="Trebuchet MS" panose="020B0603020202020204" pitchFamily="34" charset="0"/>
              </a:rPr>
              <a:t>Sample Slides_16x9.pptx</a:t>
            </a:r>
          </a:p>
        </p:txBody>
      </p:sp>
      <p:pic>
        <p:nvPicPr>
          <p:cNvPr id="6" name="Picture 5">
            <a:extLst>
              <a:ext uri="{FF2B5EF4-FFF2-40B4-BE49-F238E27FC236}">
                <a16:creationId xmlns:a16="http://schemas.microsoft.com/office/drawing/2014/main" id="{D1F814A6-2652-4E43-A4CF-A29E57DE0993}"/>
              </a:ext>
            </a:extLst>
          </p:cNvPr>
          <p:cNvPicPr>
            <a:picLocks noChangeAspect="1"/>
          </p:cNvPicPr>
          <p:nvPr userDrawn="1"/>
        </p:nvPicPr>
        <p:blipFill>
          <a:blip r:embed="rId3">
            <a:alphaModFix amt="30000"/>
          </a:blip>
          <a:srcRect r="27807"/>
          <a:stretch>
            <a:fillRect/>
          </a:stretch>
        </p:blipFill>
        <p:spPr>
          <a:xfrm flipH="1" flipV="1">
            <a:off x="7391399" y="-301404"/>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
        <p:nvSpPr>
          <p:cNvPr id="9" name="Slide Number Placeholder 3">
            <a:extLst>
              <a:ext uri="{FF2B5EF4-FFF2-40B4-BE49-F238E27FC236}">
                <a16:creationId xmlns:a16="http://schemas.microsoft.com/office/drawing/2014/main" id="{2A2DBAEB-6EF8-0F48-8BB1-EB5873739118}"/>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139287328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PRP green slice (1/3)">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3446655876"/>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35112"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69ABA51E-D23F-D54C-8533-640229D4328D}"/>
              </a:ext>
            </a:extLst>
          </p:cNvPr>
          <p:cNvSpPr>
            <a:spLocks noGrp="1"/>
          </p:cNvSpPr>
          <p:nvPr>
            <p:ph type="title" hasCustomPrompt="1"/>
          </p:nvPr>
        </p:nvSpPr>
        <p:spPr>
          <a:xfrm>
            <a:off x="4114799" y="239713"/>
            <a:ext cx="7383463" cy="388937"/>
          </a:xfrm>
          <a:prstGeom prst="rect">
            <a:avLst/>
          </a:prstGeom>
        </p:spPr>
        <p:txBody>
          <a:bodyPr>
            <a:normAutofit/>
          </a:bodyPr>
          <a:lstStyle>
            <a:lvl1pPr>
              <a:defRPr sz="2400">
                <a:solidFill>
                  <a:schemeClr val="tx2"/>
                </a:solidFill>
              </a:defRPr>
            </a:lvl1pPr>
          </a:lstStyle>
          <a:p>
            <a:r>
              <a:rPr lang="en-US" dirty="0"/>
              <a:t>Click to add title</a:t>
            </a:r>
          </a:p>
        </p:txBody>
      </p:sp>
      <p:sp>
        <p:nvSpPr>
          <p:cNvPr id="7" name="Rectangle 6">
            <a:extLst>
              <a:ext uri="{FF2B5EF4-FFF2-40B4-BE49-F238E27FC236}">
                <a16:creationId xmlns:a16="http://schemas.microsoft.com/office/drawing/2014/main" id="{C23EA75F-CFCD-6449-8924-88F53FF27453}"/>
              </a:ext>
            </a:extLst>
          </p:cNvPr>
          <p:cNvSpPr/>
          <p:nvPr userDrawn="1"/>
        </p:nvSpPr>
        <p:spPr>
          <a:xfrm>
            <a:off x="-207818" y="0"/>
            <a:ext cx="3979481" cy="6721475"/>
          </a:xfrm>
          <a:prstGeom prst="rect">
            <a:avLst/>
          </a:prstGeom>
          <a:solidFill>
            <a:schemeClr val="tx2"/>
          </a:solidFill>
          <a:ln>
            <a:solidFill>
              <a:srgbClr val="17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16" name="Text Placeholder 15">
            <a:extLst>
              <a:ext uri="{FF2B5EF4-FFF2-40B4-BE49-F238E27FC236}">
                <a16:creationId xmlns:a16="http://schemas.microsoft.com/office/drawing/2014/main" id="{337C8C27-3231-CA42-9AFB-C37B67036885}"/>
              </a:ext>
            </a:extLst>
          </p:cNvPr>
          <p:cNvSpPr>
            <a:spLocks noGrp="1"/>
          </p:cNvSpPr>
          <p:nvPr>
            <p:ph type="body" sz="quarter" idx="14" hasCustomPrompt="1"/>
          </p:nvPr>
        </p:nvSpPr>
        <p:spPr>
          <a:xfrm>
            <a:off x="434975" y="2812406"/>
            <a:ext cx="2726184" cy="1096663"/>
          </a:xfrm>
        </p:spPr>
        <p:txBody>
          <a:bodyPr>
            <a:normAutofit/>
          </a:bodyPr>
          <a:lstStyle>
            <a:lvl1pPr marL="0" indent="0" algn="l">
              <a:buNone/>
              <a:defRPr sz="3136">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title</a:t>
            </a:r>
          </a:p>
        </p:txBody>
      </p:sp>
      <p:sp>
        <p:nvSpPr>
          <p:cNvPr id="8" name="Slide Number Placeholder 3">
            <a:extLst>
              <a:ext uri="{FF2B5EF4-FFF2-40B4-BE49-F238E27FC236}">
                <a16:creationId xmlns:a16="http://schemas.microsoft.com/office/drawing/2014/main" id="{0EB97800-0343-2141-BC38-8B2FD231D6D9}"/>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612218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PRP green slice (1/2)">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3453096009"/>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36136"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0" name="Rectangle 9">
            <a:extLst>
              <a:ext uri="{FF2B5EF4-FFF2-40B4-BE49-F238E27FC236}">
                <a16:creationId xmlns:a16="http://schemas.microsoft.com/office/drawing/2014/main" id="{C79DA457-2224-F44F-B707-1E285E02F316}"/>
              </a:ext>
            </a:extLst>
          </p:cNvPr>
          <p:cNvSpPr/>
          <p:nvPr userDrawn="1"/>
        </p:nvSpPr>
        <p:spPr>
          <a:xfrm>
            <a:off x="5974557" y="0"/>
            <a:ext cx="5974557" cy="67214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3" name="Content Placeholder 2">
            <a:extLst>
              <a:ext uri="{FF2B5EF4-FFF2-40B4-BE49-F238E27FC236}">
                <a16:creationId xmlns:a16="http://schemas.microsoft.com/office/drawing/2014/main" id="{9D40B776-B903-A642-A3ED-247FCE207B14}"/>
              </a:ext>
            </a:extLst>
          </p:cNvPr>
          <p:cNvSpPr>
            <a:spLocks noGrp="1"/>
          </p:cNvSpPr>
          <p:nvPr>
            <p:ph idx="1"/>
          </p:nvPr>
        </p:nvSpPr>
        <p:spPr>
          <a:xfrm>
            <a:off x="5974557" y="0"/>
            <a:ext cx="5974556" cy="6721475"/>
          </a:xfrm>
        </p:spPr>
        <p:txBody>
          <a:bodyPr>
            <a:normAutofit/>
          </a:bodyPr>
          <a:lstStyle>
            <a:lvl1pPr marL="0" marR="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sz="1960"/>
            </a:lvl1pPr>
          </a:lstStyle>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icon below to insert an image or </a:t>
            </a:r>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remove this placeholder to use the </a:t>
            </a:r>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whitespace in another way</a:t>
            </a:r>
          </a:p>
          <a:p>
            <a:pPr lvl="0"/>
            <a:endParaRPr lang="en-US" dirty="0"/>
          </a:p>
        </p:txBody>
      </p:sp>
      <p:sp>
        <p:nvSpPr>
          <p:cNvPr id="7" name="Rectangle 6">
            <a:extLst>
              <a:ext uri="{FF2B5EF4-FFF2-40B4-BE49-F238E27FC236}">
                <a16:creationId xmlns:a16="http://schemas.microsoft.com/office/drawing/2014/main" id="{C23EA75F-CFCD-6449-8924-88F53FF27453}"/>
              </a:ext>
            </a:extLst>
          </p:cNvPr>
          <p:cNvSpPr/>
          <p:nvPr userDrawn="1"/>
        </p:nvSpPr>
        <p:spPr>
          <a:xfrm>
            <a:off x="0" y="0"/>
            <a:ext cx="5974557" cy="6721475"/>
          </a:xfrm>
          <a:prstGeom prst="rect">
            <a:avLst/>
          </a:prstGeom>
          <a:solidFill>
            <a:schemeClr val="tx2"/>
          </a:solidFill>
          <a:ln>
            <a:solidFill>
              <a:srgbClr val="17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16" name="Text Placeholder 15">
            <a:extLst>
              <a:ext uri="{FF2B5EF4-FFF2-40B4-BE49-F238E27FC236}">
                <a16:creationId xmlns:a16="http://schemas.microsoft.com/office/drawing/2014/main" id="{337C8C27-3231-CA42-9AFB-C37B67036885}"/>
              </a:ext>
            </a:extLst>
          </p:cNvPr>
          <p:cNvSpPr>
            <a:spLocks noGrp="1"/>
          </p:cNvSpPr>
          <p:nvPr>
            <p:ph type="body" sz="quarter" idx="14" hasCustomPrompt="1"/>
          </p:nvPr>
        </p:nvSpPr>
        <p:spPr>
          <a:xfrm>
            <a:off x="611459" y="2758096"/>
            <a:ext cx="4571159" cy="1096663"/>
          </a:xfrm>
        </p:spPr>
        <p:txBody>
          <a:bodyPr anchor="ctr">
            <a:normAutofit/>
          </a:bodyPr>
          <a:lstStyle>
            <a:lvl1pPr marL="0" indent="0" algn="l">
              <a:buNone/>
              <a:defRPr sz="3136">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title</a:t>
            </a:r>
          </a:p>
        </p:txBody>
      </p:sp>
      <p:sp>
        <p:nvSpPr>
          <p:cNvPr id="9" name="Slide Number Placeholder 3">
            <a:extLst>
              <a:ext uri="{FF2B5EF4-FFF2-40B4-BE49-F238E27FC236}">
                <a16:creationId xmlns:a16="http://schemas.microsoft.com/office/drawing/2014/main" id="{936C2D9E-3130-0D44-93A0-0415371143F3}"/>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2069907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PRP green slice (2/3)">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1128160986"/>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37160"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83C05077-DB29-9B4D-AB89-705645F092A5}"/>
              </a:ext>
            </a:extLst>
          </p:cNvPr>
          <p:cNvSpPr/>
          <p:nvPr userDrawn="1"/>
        </p:nvSpPr>
        <p:spPr>
          <a:xfrm>
            <a:off x="7955694" y="0"/>
            <a:ext cx="3993420" cy="67214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3" name="Content Placeholder 2">
            <a:extLst>
              <a:ext uri="{FF2B5EF4-FFF2-40B4-BE49-F238E27FC236}">
                <a16:creationId xmlns:a16="http://schemas.microsoft.com/office/drawing/2014/main" id="{9D40B776-B903-A642-A3ED-247FCE207B14}"/>
              </a:ext>
            </a:extLst>
          </p:cNvPr>
          <p:cNvSpPr>
            <a:spLocks noGrp="1"/>
          </p:cNvSpPr>
          <p:nvPr>
            <p:ph idx="1"/>
          </p:nvPr>
        </p:nvSpPr>
        <p:spPr>
          <a:xfrm>
            <a:off x="7955694" y="1"/>
            <a:ext cx="3542569" cy="6721474"/>
          </a:xfrm>
        </p:spPr>
        <p:txBody>
          <a:bodyPr>
            <a:normAutofit/>
          </a:bodyPr>
          <a:lstStyle>
            <a:lvl1pPr marL="0" marR="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sz="1764"/>
            </a:lvl1pPr>
          </a:lstStyle>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icon below to insert an image or remove this placeholder to use the whitespace in another way</a:t>
            </a:r>
          </a:p>
        </p:txBody>
      </p:sp>
      <p:sp>
        <p:nvSpPr>
          <p:cNvPr id="7" name="Rectangle 6">
            <a:extLst>
              <a:ext uri="{FF2B5EF4-FFF2-40B4-BE49-F238E27FC236}">
                <a16:creationId xmlns:a16="http://schemas.microsoft.com/office/drawing/2014/main" id="{C23EA75F-CFCD-6449-8924-88F53FF27453}"/>
              </a:ext>
            </a:extLst>
          </p:cNvPr>
          <p:cNvSpPr/>
          <p:nvPr userDrawn="1"/>
        </p:nvSpPr>
        <p:spPr>
          <a:xfrm>
            <a:off x="0" y="0"/>
            <a:ext cx="7958109" cy="6721475"/>
          </a:xfrm>
          <a:prstGeom prst="rect">
            <a:avLst/>
          </a:prstGeom>
          <a:solidFill>
            <a:srgbClr val="17673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16" name="Text Placeholder 15">
            <a:extLst>
              <a:ext uri="{FF2B5EF4-FFF2-40B4-BE49-F238E27FC236}">
                <a16:creationId xmlns:a16="http://schemas.microsoft.com/office/drawing/2014/main" id="{337C8C27-3231-CA42-9AFB-C37B67036885}"/>
              </a:ext>
            </a:extLst>
          </p:cNvPr>
          <p:cNvSpPr>
            <a:spLocks noGrp="1"/>
          </p:cNvSpPr>
          <p:nvPr>
            <p:ph type="body" sz="quarter" idx="14" hasCustomPrompt="1"/>
          </p:nvPr>
        </p:nvSpPr>
        <p:spPr>
          <a:xfrm>
            <a:off x="611459" y="1877969"/>
            <a:ext cx="6421091" cy="2749932"/>
          </a:xfrm>
        </p:spPr>
        <p:txBody>
          <a:bodyPr anchor="ctr">
            <a:normAutofit/>
          </a:bodyPr>
          <a:lstStyle>
            <a:lvl1pPr marL="0" indent="0" algn="l">
              <a:buNone/>
              <a:defRPr sz="3136">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title</a:t>
            </a:r>
          </a:p>
        </p:txBody>
      </p:sp>
      <p:sp>
        <p:nvSpPr>
          <p:cNvPr id="9" name="Slide Number Placeholder 3">
            <a:extLst>
              <a:ext uri="{FF2B5EF4-FFF2-40B4-BE49-F238E27FC236}">
                <a16:creationId xmlns:a16="http://schemas.microsoft.com/office/drawing/2014/main" id="{CA07FB91-68D7-D04A-B13A-FD57C6652C69}"/>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1471905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PRP Inverted green slice (1/3)">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862257160"/>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38184"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C23EA75F-CFCD-6449-8924-88F53FF27453}"/>
              </a:ext>
            </a:extLst>
          </p:cNvPr>
          <p:cNvSpPr/>
          <p:nvPr userDrawn="1"/>
        </p:nvSpPr>
        <p:spPr>
          <a:xfrm flipH="1">
            <a:off x="3979480" y="9094"/>
            <a:ext cx="7969632" cy="6721475"/>
          </a:xfrm>
          <a:prstGeom prst="rect">
            <a:avLst/>
          </a:prstGeom>
          <a:solidFill>
            <a:srgbClr val="176739"/>
          </a:solidFill>
          <a:ln>
            <a:solidFill>
              <a:srgbClr val="17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2" name="Title 1">
            <a:extLst>
              <a:ext uri="{FF2B5EF4-FFF2-40B4-BE49-F238E27FC236}">
                <a16:creationId xmlns:a16="http://schemas.microsoft.com/office/drawing/2014/main" id="{69ABA51E-D23F-D54C-8533-640229D4328D}"/>
              </a:ext>
            </a:extLst>
          </p:cNvPr>
          <p:cNvSpPr>
            <a:spLocks noGrp="1"/>
          </p:cNvSpPr>
          <p:nvPr>
            <p:ph type="title" hasCustomPrompt="1"/>
          </p:nvPr>
        </p:nvSpPr>
        <p:spPr>
          <a:xfrm>
            <a:off x="4336473" y="239713"/>
            <a:ext cx="7161790" cy="388937"/>
          </a:xfrm>
          <a:prstGeom prst="rect">
            <a:avLst/>
          </a:prstGeom>
        </p:spPr>
        <p:txBody>
          <a:bodyPr>
            <a:normAutofit/>
          </a:bodyPr>
          <a:lstStyle>
            <a:lvl1pPr>
              <a:defRPr sz="2400">
                <a:solidFill>
                  <a:schemeClr val="bg1"/>
                </a:solidFill>
              </a:defRPr>
            </a:lvl1pPr>
          </a:lstStyle>
          <a:p>
            <a:r>
              <a:rPr lang="en-US" dirty="0"/>
              <a:t>Click to add title</a:t>
            </a:r>
          </a:p>
        </p:txBody>
      </p:sp>
      <p:sp>
        <p:nvSpPr>
          <p:cNvPr id="16" name="Text Placeholder 15">
            <a:extLst>
              <a:ext uri="{FF2B5EF4-FFF2-40B4-BE49-F238E27FC236}">
                <a16:creationId xmlns:a16="http://schemas.microsoft.com/office/drawing/2014/main" id="{337C8C27-3231-CA42-9AFB-C37B67036885}"/>
              </a:ext>
            </a:extLst>
          </p:cNvPr>
          <p:cNvSpPr>
            <a:spLocks noGrp="1"/>
          </p:cNvSpPr>
          <p:nvPr>
            <p:ph type="body" sz="quarter" idx="14" hasCustomPrompt="1"/>
          </p:nvPr>
        </p:nvSpPr>
        <p:spPr>
          <a:xfrm>
            <a:off x="434975" y="2812406"/>
            <a:ext cx="2519248" cy="1096663"/>
          </a:xfrm>
        </p:spPr>
        <p:txBody>
          <a:bodyPr>
            <a:normAutofit/>
          </a:bodyPr>
          <a:lstStyle>
            <a:lvl1pPr marL="0" indent="0" algn="l">
              <a:buNone/>
              <a:defRPr sz="3136">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title</a:t>
            </a:r>
          </a:p>
        </p:txBody>
      </p:sp>
      <p:sp>
        <p:nvSpPr>
          <p:cNvPr id="10" name="Slide Number Placeholder 3">
            <a:extLst>
              <a:ext uri="{FF2B5EF4-FFF2-40B4-BE49-F238E27FC236}">
                <a16:creationId xmlns:a16="http://schemas.microsoft.com/office/drawing/2014/main" id="{AE35C452-94A3-7A40-8E19-4420AA816B63}"/>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19299900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verted blue slice (1/2)">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2832558215"/>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39208"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9D40B776-B903-A642-A3ED-247FCE207B14}"/>
              </a:ext>
            </a:extLst>
          </p:cNvPr>
          <p:cNvSpPr>
            <a:spLocks noGrp="1"/>
          </p:cNvSpPr>
          <p:nvPr>
            <p:ph idx="1"/>
          </p:nvPr>
        </p:nvSpPr>
        <p:spPr>
          <a:xfrm>
            <a:off x="0" y="0"/>
            <a:ext cx="5974556" cy="6721475"/>
          </a:xfrm>
        </p:spPr>
        <p:txBody>
          <a:bodyPr>
            <a:normAutofit/>
          </a:bodyPr>
          <a:lstStyle>
            <a:lvl1pPr marL="0" marR="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sz="1960"/>
            </a:lvl1pPr>
          </a:lstStyle>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icon below to insert an image or </a:t>
            </a:r>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remove this placeholder to use the </a:t>
            </a:r>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whitespace in another way</a:t>
            </a:r>
          </a:p>
          <a:p>
            <a:pPr lvl="0"/>
            <a:endParaRPr lang="en-US" dirty="0"/>
          </a:p>
        </p:txBody>
      </p:sp>
      <p:sp>
        <p:nvSpPr>
          <p:cNvPr id="6" name="Slide Number Placeholder 5">
            <a:extLst>
              <a:ext uri="{FF2B5EF4-FFF2-40B4-BE49-F238E27FC236}">
                <a16:creationId xmlns:a16="http://schemas.microsoft.com/office/drawing/2014/main" id="{6564B88C-026A-C345-9FCB-014A0FB7628D}"/>
              </a:ext>
            </a:extLst>
          </p:cNvPr>
          <p:cNvSpPr>
            <a:spLocks noGrp="1"/>
          </p:cNvSpPr>
          <p:nvPr>
            <p:ph type="sldNum" sz="quarter" idx="12"/>
          </p:nvPr>
        </p:nvSpPr>
        <p:spPr>
          <a:xfrm>
            <a:off x="10545345" y="6229812"/>
            <a:ext cx="582266" cy="357856"/>
          </a:xfrm>
          <a:prstGeom prst="rect">
            <a:avLst/>
          </a:prstGeom>
          <a:noFill/>
          <a:ln>
            <a:noFill/>
          </a:ln>
        </p:spPr>
        <p:txBody>
          <a:bodyPr/>
          <a:lstStyle>
            <a:lvl1pPr>
              <a:defRPr>
                <a:solidFill>
                  <a:srgbClr val="343A5A"/>
                </a:solidFill>
              </a:defRPr>
            </a:lvl1pPr>
          </a:lstStyle>
          <a:p>
            <a:fld id="{EC660F99-C85D-9843-B6EF-278B03C06F86}" type="slidenum">
              <a:rPr lang="en-US" smtClean="0"/>
              <a:pPr/>
              <a:t>‹#›</a:t>
            </a:fld>
            <a:endParaRPr lang="en-US" dirty="0"/>
          </a:p>
        </p:txBody>
      </p:sp>
      <p:sp>
        <p:nvSpPr>
          <p:cNvPr id="13" name="Rectangle 12">
            <a:extLst>
              <a:ext uri="{FF2B5EF4-FFF2-40B4-BE49-F238E27FC236}">
                <a16:creationId xmlns:a16="http://schemas.microsoft.com/office/drawing/2014/main" id="{10C40D1C-F313-2147-B944-753C1A455361}"/>
              </a:ext>
            </a:extLst>
          </p:cNvPr>
          <p:cNvSpPr/>
          <p:nvPr userDrawn="1"/>
        </p:nvSpPr>
        <p:spPr>
          <a:xfrm flipH="1">
            <a:off x="5974556" y="0"/>
            <a:ext cx="5974556" cy="6721475"/>
          </a:xfrm>
          <a:prstGeom prst="rect">
            <a:avLst/>
          </a:prstGeom>
          <a:solidFill>
            <a:srgbClr val="176739"/>
          </a:solidFill>
          <a:ln>
            <a:solidFill>
              <a:srgbClr val="17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8" name="Slide Number Placeholder 3">
            <a:extLst>
              <a:ext uri="{FF2B5EF4-FFF2-40B4-BE49-F238E27FC236}">
                <a16:creationId xmlns:a16="http://schemas.microsoft.com/office/drawing/2014/main" id="{0DD4508B-8E85-F74C-9D56-81B19B0AB634}"/>
              </a:ext>
            </a:extLst>
          </p:cNvPr>
          <p:cNvSpPr txBox="1">
            <a:spLocks/>
          </p:cNvSpPr>
          <p:nvPr userDrawn="1"/>
        </p:nvSpPr>
        <p:spPr>
          <a:xfrm>
            <a:off x="8809038" y="6126163"/>
            <a:ext cx="2689225" cy="331787"/>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3D314921-4E57-464F-A582-181EFAE3A0A8}" type="slidenum">
              <a:rPr lang="en-US" smtClean="0"/>
              <a:pPr/>
              <a:t>‹#›</a:t>
            </a:fld>
            <a:endParaRPr lang="en-US"/>
          </a:p>
        </p:txBody>
      </p:sp>
    </p:spTree>
    <p:extLst>
      <p:ext uri="{BB962C8B-B14F-4D97-AF65-F5344CB8AC3E}">
        <p14:creationId xmlns:p14="http://schemas.microsoft.com/office/powerpoint/2010/main" val="2694287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verted blue slice (2/3)">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2088586266"/>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40232"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83C05077-DB29-9B4D-AB89-705645F092A5}"/>
              </a:ext>
            </a:extLst>
          </p:cNvPr>
          <p:cNvSpPr/>
          <p:nvPr userDrawn="1"/>
        </p:nvSpPr>
        <p:spPr>
          <a:xfrm>
            <a:off x="7955694" y="0"/>
            <a:ext cx="3993420" cy="6721475"/>
          </a:xfrm>
          <a:prstGeom prst="rect">
            <a:avLst/>
          </a:prstGeom>
          <a:solidFill>
            <a:srgbClr val="343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3" name="Content Placeholder 2">
            <a:extLst>
              <a:ext uri="{FF2B5EF4-FFF2-40B4-BE49-F238E27FC236}">
                <a16:creationId xmlns:a16="http://schemas.microsoft.com/office/drawing/2014/main" id="{9D40B776-B903-A642-A3ED-247FCE207B14}"/>
              </a:ext>
            </a:extLst>
          </p:cNvPr>
          <p:cNvSpPr>
            <a:spLocks noGrp="1"/>
          </p:cNvSpPr>
          <p:nvPr>
            <p:ph idx="1"/>
          </p:nvPr>
        </p:nvSpPr>
        <p:spPr>
          <a:xfrm>
            <a:off x="7955694" y="1"/>
            <a:ext cx="3993420" cy="6721474"/>
          </a:xfrm>
          <a:solidFill>
            <a:srgbClr val="176739"/>
          </a:solidFill>
        </p:spPr>
        <p:txBody>
          <a:bodyPr>
            <a:normAutofit/>
          </a:bodyPr>
          <a:lstStyle>
            <a:lvl1pPr marL="0" marR="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sz="1764">
                <a:solidFill>
                  <a:schemeClr val="bg1"/>
                </a:solidFill>
              </a:defRPr>
            </a:lvl1pPr>
          </a:lstStyle>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ctr" defTabSz="89620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icon below to insert an image or remove this placeholder to use the whitespace in another way</a:t>
            </a:r>
          </a:p>
        </p:txBody>
      </p:sp>
      <p:sp>
        <p:nvSpPr>
          <p:cNvPr id="16" name="Text Placeholder 15">
            <a:extLst>
              <a:ext uri="{FF2B5EF4-FFF2-40B4-BE49-F238E27FC236}">
                <a16:creationId xmlns:a16="http://schemas.microsoft.com/office/drawing/2014/main" id="{337C8C27-3231-CA42-9AFB-C37B67036885}"/>
              </a:ext>
            </a:extLst>
          </p:cNvPr>
          <p:cNvSpPr>
            <a:spLocks noGrp="1"/>
          </p:cNvSpPr>
          <p:nvPr>
            <p:ph type="body" sz="quarter" idx="14" hasCustomPrompt="1"/>
          </p:nvPr>
        </p:nvSpPr>
        <p:spPr>
          <a:xfrm>
            <a:off x="611459" y="2045826"/>
            <a:ext cx="6421092" cy="2629823"/>
          </a:xfrm>
        </p:spPr>
        <p:txBody>
          <a:bodyPr anchor="ctr">
            <a:normAutofit/>
          </a:bodyPr>
          <a:lstStyle>
            <a:lvl1pPr marL="0" indent="0" algn="l">
              <a:buNone/>
              <a:defRPr sz="3136">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title</a:t>
            </a:r>
          </a:p>
        </p:txBody>
      </p:sp>
    </p:spTree>
    <p:extLst>
      <p:ext uri="{BB962C8B-B14F-4D97-AF65-F5344CB8AC3E}">
        <p14:creationId xmlns:p14="http://schemas.microsoft.com/office/powerpoint/2010/main" val="3435894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PRP Agenda Default">
    <p:bg>
      <p:bgPr>
        <a:solidFill>
          <a:schemeClr val="tx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227169242"/>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29990"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1" name="TextBox 10"/>
          <p:cNvSpPr txBox="1"/>
          <p:nvPr userDrawn="1"/>
        </p:nvSpPr>
        <p:spPr>
          <a:xfrm>
            <a:off x="617449" y="889138"/>
            <a:ext cx="3380094" cy="1196171"/>
          </a:xfrm>
          <a:prstGeom prst="rect">
            <a:avLst/>
          </a:prstGeom>
          <a:noFill/>
          <a:ln>
            <a:solidFill>
              <a:schemeClr val="tx1"/>
            </a:solidFill>
          </a:ln>
        </p:spPr>
        <p:txBody>
          <a:bodyPr wrap="square" lIns="599808" tIns="458677" rIns="0" bIns="0" rtlCol="0" anchor="t">
            <a:spAutoFit/>
          </a:bodyPr>
          <a:lstStyle/>
          <a:p>
            <a:pPr>
              <a:lnSpc>
                <a:spcPct val="90000"/>
              </a:lnSpc>
              <a:spcAft>
                <a:spcPts val="588"/>
              </a:spcAft>
            </a:pPr>
            <a:endParaRPr lang="en-US" sz="5293" dirty="0">
              <a:solidFill>
                <a:srgbClr val="333A5E"/>
              </a:solidFill>
            </a:endParaRPr>
          </a:p>
        </p:txBody>
      </p:sp>
      <p:sp>
        <p:nvSpPr>
          <p:cNvPr id="4" name="Text Placeholder 3">
            <a:extLst>
              <a:ext uri="{FF2B5EF4-FFF2-40B4-BE49-F238E27FC236}">
                <a16:creationId xmlns:a16="http://schemas.microsoft.com/office/drawing/2014/main" id="{E1D14662-5EA6-6946-B18A-007366D18E86}"/>
              </a:ext>
            </a:extLst>
          </p:cNvPr>
          <p:cNvSpPr>
            <a:spLocks noGrp="1"/>
          </p:cNvSpPr>
          <p:nvPr>
            <p:ph type="body" sz="quarter" idx="10" hasCustomPrompt="1"/>
          </p:nvPr>
        </p:nvSpPr>
        <p:spPr>
          <a:xfrm>
            <a:off x="4626760" y="889138"/>
            <a:ext cx="5036365" cy="5012380"/>
          </a:xfrm>
        </p:spPr>
        <p:txBody>
          <a:bodyPr>
            <a:normAutofit/>
          </a:bodyPr>
          <a:lstStyle>
            <a:lvl1pPr>
              <a:defRPr sz="2352">
                <a:solidFill>
                  <a:srgbClr val="176739"/>
                </a:solidFill>
              </a:defRPr>
            </a:lvl1pPr>
            <a:lvl2pPr>
              <a:defRPr sz="2352">
                <a:solidFill>
                  <a:srgbClr val="176739"/>
                </a:solidFill>
              </a:defRPr>
            </a:lvl2pPr>
            <a:lvl3pPr>
              <a:defRPr sz="2352">
                <a:solidFill>
                  <a:srgbClr val="176739"/>
                </a:solidFill>
              </a:defRPr>
            </a:lvl3pPr>
            <a:lvl4pPr>
              <a:defRPr sz="2352">
                <a:solidFill>
                  <a:srgbClr val="176739"/>
                </a:solidFill>
              </a:defRPr>
            </a:lvl4pPr>
            <a:lvl5pPr>
              <a:defRPr sz="2352">
                <a:solidFill>
                  <a:srgbClr val="176739"/>
                </a:solidFill>
              </a:defRPr>
            </a:lvl5pPr>
          </a:lstStyle>
          <a:p>
            <a:pPr lvl="0"/>
            <a:r>
              <a:rPr lang="en-GB" dirty="0"/>
              <a:t>Click to edit first level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6" name="TextBox 1">
            <a:extLst>
              <a:ext uri="{FF2B5EF4-FFF2-40B4-BE49-F238E27FC236}">
                <a16:creationId xmlns:a16="http://schemas.microsoft.com/office/drawing/2014/main" id="{31A8A388-A6D7-A649-92B5-BCAA6FD26AF6}"/>
              </a:ext>
            </a:extLst>
          </p:cNvPr>
          <p:cNvSpPr txBox="1"/>
          <p:nvPr userDrawn="1"/>
        </p:nvSpPr>
        <p:spPr>
          <a:xfrm>
            <a:off x="1059393" y="2971610"/>
            <a:ext cx="2622834" cy="780085"/>
          </a:xfrm>
          <a:prstGeom prst="rect">
            <a:avLst/>
          </a:prstGeom>
          <a:noFill/>
        </p:spPr>
        <p:txBody>
          <a:bodyPr wrap="none" rtlCol="0">
            <a:spAutoFit/>
          </a:bodyPr>
          <a:lstStyle>
            <a:defPPr>
              <a:defRPr lang="en-US"/>
            </a:defPPr>
            <a:lvl1pPr algn="ctr" fontAlgn="auto">
              <a:lnSpc>
                <a:spcPct val="95000"/>
              </a:lnSpc>
              <a:spcBef>
                <a:spcPts val="0"/>
              </a:spcBef>
              <a:spcAft>
                <a:spcPts val="0"/>
              </a:spcAft>
              <a:defRPr sz="5400">
                <a:solidFill>
                  <a:schemeClr val="accent4"/>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sz="4704" dirty="0">
                <a:solidFill>
                  <a:srgbClr val="176739"/>
                </a:solidFill>
                <a:latin typeface="Century Gothic" panose="020B0502020202020204" pitchFamily="34" charset="0"/>
              </a:rPr>
              <a:t>Agenda</a:t>
            </a:r>
          </a:p>
        </p:txBody>
      </p:sp>
      <p:cxnSp>
        <p:nvCxnSpPr>
          <p:cNvPr id="17" name="Straight Connector 16">
            <a:extLst>
              <a:ext uri="{FF2B5EF4-FFF2-40B4-BE49-F238E27FC236}">
                <a16:creationId xmlns:a16="http://schemas.microsoft.com/office/drawing/2014/main" id="{652376E7-1A8F-C84C-BAEE-02F6895BABC5}"/>
              </a:ext>
            </a:extLst>
          </p:cNvPr>
          <p:cNvCxnSpPr/>
          <p:nvPr userDrawn="1"/>
        </p:nvCxnSpPr>
        <p:spPr>
          <a:xfrm>
            <a:off x="3998596" y="478359"/>
            <a:ext cx="0" cy="5776347"/>
          </a:xfrm>
          <a:prstGeom prst="line">
            <a:avLst/>
          </a:prstGeom>
          <a:ln w="38100">
            <a:solidFill>
              <a:srgbClr val="176739"/>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E80734B1-0579-7A44-9CE0-4E72C6BB0124}"/>
              </a:ext>
            </a:extLst>
          </p:cNvPr>
          <p:cNvPicPr>
            <a:picLocks noChangeAspect="1"/>
          </p:cNvPicPr>
          <p:nvPr userDrawn="1"/>
        </p:nvPicPr>
        <p:blipFill>
          <a:blip r:embed="rId6"/>
          <a:srcRect r="27807"/>
          <a:stretch>
            <a:fillRect/>
          </a:stretch>
        </p:blipFill>
        <p:spPr>
          <a:xfrm flipH="1">
            <a:off x="7391399" y="2857817"/>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Tree>
    <p:extLst>
      <p:ext uri="{BB962C8B-B14F-4D97-AF65-F5344CB8AC3E}">
        <p14:creationId xmlns:p14="http://schemas.microsoft.com/office/powerpoint/2010/main" val="247183171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PRP green arrow (1/3)">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2190867472"/>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41256"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3" name="Freeform 14">
            <a:extLst>
              <a:ext uri="{FF2B5EF4-FFF2-40B4-BE49-F238E27FC236}">
                <a16:creationId xmlns:a16="http://schemas.microsoft.com/office/drawing/2014/main" id="{CF1D44F9-37A9-FE46-9485-E48E832D7B50}"/>
              </a:ext>
            </a:extLst>
          </p:cNvPr>
          <p:cNvSpPr/>
          <p:nvPr userDrawn="1"/>
        </p:nvSpPr>
        <p:spPr bwMode="ltGray">
          <a:xfrm>
            <a:off x="0" y="0"/>
            <a:ext cx="4006865" cy="6721475"/>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rgbClr val="1767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980"/>
              </a:spcAft>
            </a:pPr>
            <a:endParaRPr lang="en-US" sz="1176" dirty="0">
              <a:solidFill>
                <a:prstClr val="white"/>
              </a:solidFill>
              <a:latin typeface="+mn-lt"/>
              <a:sym typeface="Trebuchet MS" panose="020B0603020202020204" pitchFamily="34" charset="0"/>
            </a:endParaRPr>
          </a:p>
        </p:txBody>
      </p:sp>
      <p:sp>
        <p:nvSpPr>
          <p:cNvPr id="2" name="Title 1">
            <a:extLst>
              <a:ext uri="{FF2B5EF4-FFF2-40B4-BE49-F238E27FC236}">
                <a16:creationId xmlns:a16="http://schemas.microsoft.com/office/drawing/2014/main" id="{69ABA51E-D23F-D54C-8533-640229D4328D}"/>
              </a:ext>
            </a:extLst>
          </p:cNvPr>
          <p:cNvSpPr>
            <a:spLocks noGrp="1"/>
          </p:cNvSpPr>
          <p:nvPr>
            <p:ph type="title" hasCustomPrompt="1"/>
          </p:nvPr>
        </p:nvSpPr>
        <p:spPr>
          <a:xfrm>
            <a:off x="4333124" y="245059"/>
            <a:ext cx="7165139" cy="383591"/>
          </a:xfrm>
          <a:prstGeom prst="rect">
            <a:avLst/>
          </a:prstGeom>
        </p:spPr>
        <p:txBody>
          <a:bodyPr>
            <a:normAutofit/>
          </a:bodyPr>
          <a:lstStyle>
            <a:lvl1pPr>
              <a:defRPr sz="2400">
                <a:solidFill>
                  <a:schemeClr val="tx2"/>
                </a:solidFill>
              </a:defRPr>
            </a:lvl1pPr>
          </a:lstStyle>
          <a:p>
            <a:r>
              <a:rPr lang="en-US" dirty="0"/>
              <a:t>Click to add title</a:t>
            </a:r>
          </a:p>
        </p:txBody>
      </p:sp>
      <p:sp>
        <p:nvSpPr>
          <p:cNvPr id="3" name="Content Placeholder 2">
            <a:extLst>
              <a:ext uri="{FF2B5EF4-FFF2-40B4-BE49-F238E27FC236}">
                <a16:creationId xmlns:a16="http://schemas.microsoft.com/office/drawing/2014/main" id="{9D40B776-B903-A642-A3ED-247FCE207B14}"/>
              </a:ext>
            </a:extLst>
          </p:cNvPr>
          <p:cNvSpPr>
            <a:spLocks noGrp="1"/>
          </p:cNvSpPr>
          <p:nvPr>
            <p:ph idx="1" hasCustomPrompt="1"/>
          </p:nvPr>
        </p:nvSpPr>
        <p:spPr>
          <a:xfrm>
            <a:off x="4333124" y="1063625"/>
            <a:ext cx="7165138" cy="5062537"/>
          </a:xfrm>
        </p:spPr>
        <p:txBody>
          <a:bodyPr/>
          <a:lstStyle/>
          <a:p>
            <a:pPr lvl="0"/>
            <a:r>
              <a:rPr lang="en-US" dirty="0"/>
              <a:t>Click to add first level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5">
            <a:extLst>
              <a:ext uri="{FF2B5EF4-FFF2-40B4-BE49-F238E27FC236}">
                <a16:creationId xmlns:a16="http://schemas.microsoft.com/office/drawing/2014/main" id="{337C8C27-3231-CA42-9AFB-C37B67036885}"/>
              </a:ext>
            </a:extLst>
          </p:cNvPr>
          <p:cNvSpPr>
            <a:spLocks noGrp="1"/>
          </p:cNvSpPr>
          <p:nvPr>
            <p:ph type="body" sz="quarter" idx="14" hasCustomPrompt="1"/>
          </p:nvPr>
        </p:nvSpPr>
        <p:spPr>
          <a:xfrm>
            <a:off x="434975" y="2591773"/>
            <a:ext cx="2557190" cy="1537930"/>
          </a:xfrm>
        </p:spPr>
        <p:txBody>
          <a:bodyPr>
            <a:normAutofit/>
          </a:bodyPr>
          <a:lstStyle>
            <a:lvl1pPr marL="0" indent="0" algn="ctr">
              <a:buNone/>
              <a:defRPr sz="3136">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title</a:t>
            </a:r>
          </a:p>
        </p:txBody>
      </p:sp>
      <p:sp>
        <p:nvSpPr>
          <p:cNvPr id="9" name="Slide Number Placeholder 3">
            <a:extLst>
              <a:ext uri="{FF2B5EF4-FFF2-40B4-BE49-F238E27FC236}">
                <a16:creationId xmlns:a16="http://schemas.microsoft.com/office/drawing/2014/main" id="{595B1A4A-8154-4E4E-9844-064C20E92B21}"/>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5565171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verted blue arrow (1/3)">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153792221"/>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42280"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7E764684-DD41-964A-AFFA-C1824B7F9347}"/>
              </a:ext>
            </a:extLst>
          </p:cNvPr>
          <p:cNvSpPr/>
          <p:nvPr userDrawn="1"/>
        </p:nvSpPr>
        <p:spPr>
          <a:xfrm>
            <a:off x="0" y="0"/>
            <a:ext cx="11949113" cy="6721475"/>
          </a:xfrm>
          <a:prstGeom prst="rect">
            <a:avLst/>
          </a:prstGeom>
          <a:solidFill>
            <a:srgbClr val="1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13" name="Freeform 14">
            <a:extLst>
              <a:ext uri="{FF2B5EF4-FFF2-40B4-BE49-F238E27FC236}">
                <a16:creationId xmlns:a16="http://schemas.microsoft.com/office/drawing/2014/main" id="{CF1D44F9-37A9-FE46-9485-E48E832D7B50}"/>
              </a:ext>
            </a:extLst>
          </p:cNvPr>
          <p:cNvSpPr/>
          <p:nvPr userDrawn="1"/>
        </p:nvSpPr>
        <p:spPr bwMode="ltGray">
          <a:xfrm>
            <a:off x="0" y="0"/>
            <a:ext cx="4006865" cy="6721475"/>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980"/>
              </a:spcAft>
            </a:pPr>
            <a:endParaRPr lang="en-US" sz="1176" dirty="0">
              <a:solidFill>
                <a:prstClr val="white"/>
              </a:solidFill>
              <a:latin typeface="+mn-lt"/>
              <a:sym typeface="Trebuchet MS" panose="020B0603020202020204" pitchFamily="34" charset="0"/>
            </a:endParaRPr>
          </a:p>
        </p:txBody>
      </p:sp>
      <p:sp>
        <p:nvSpPr>
          <p:cNvPr id="2" name="Title 1">
            <a:extLst>
              <a:ext uri="{FF2B5EF4-FFF2-40B4-BE49-F238E27FC236}">
                <a16:creationId xmlns:a16="http://schemas.microsoft.com/office/drawing/2014/main" id="{69ABA51E-D23F-D54C-8533-640229D4328D}"/>
              </a:ext>
            </a:extLst>
          </p:cNvPr>
          <p:cNvSpPr>
            <a:spLocks noGrp="1"/>
          </p:cNvSpPr>
          <p:nvPr>
            <p:ph type="title" hasCustomPrompt="1"/>
          </p:nvPr>
        </p:nvSpPr>
        <p:spPr>
          <a:xfrm>
            <a:off x="4280210" y="239713"/>
            <a:ext cx="7218053" cy="388937"/>
          </a:xfrm>
          <a:prstGeom prst="rect">
            <a:avLst/>
          </a:prstGeom>
        </p:spPr>
        <p:txBody>
          <a:bodyPr>
            <a:normAutofit/>
          </a:bodyPr>
          <a:lstStyle>
            <a:lvl1pPr>
              <a:defRPr sz="2400">
                <a:solidFill>
                  <a:schemeClr val="bg1"/>
                </a:solidFill>
              </a:defRPr>
            </a:lvl1pPr>
          </a:lstStyle>
          <a:p>
            <a:r>
              <a:rPr lang="en-US" dirty="0"/>
              <a:t>Click to add title</a:t>
            </a:r>
          </a:p>
        </p:txBody>
      </p:sp>
      <p:sp>
        <p:nvSpPr>
          <p:cNvPr id="3" name="Content Placeholder 2">
            <a:extLst>
              <a:ext uri="{FF2B5EF4-FFF2-40B4-BE49-F238E27FC236}">
                <a16:creationId xmlns:a16="http://schemas.microsoft.com/office/drawing/2014/main" id="{9D40B776-B903-A642-A3ED-247FCE207B14}"/>
              </a:ext>
            </a:extLst>
          </p:cNvPr>
          <p:cNvSpPr>
            <a:spLocks noGrp="1"/>
          </p:cNvSpPr>
          <p:nvPr>
            <p:ph idx="1" hasCustomPrompt="1"/>
          </p:nvPr>
        </p:nvSpPr>
        <p:spPr>
          <a:xfrm>
            <a:off x="4280210" y="1063625"/>
            <a:ext cx="7218052" cy="50625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first level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5">
            <a:extLst>
              <a:ext uri="{FF2B5EF4-FFF2-40B4-BE49-F238E27FC236}">
                <a16:creationId xmlns:a16="http://schemas.microsoft.com/office/drawing/2014/main" id="{337C8C27-3231-CA42-9AFB-C37B67036885}"/>
              </a:ext>
            </a:extLst>
          </p:cNvPr>
          <p:cNvSpPr>
            <a:spLocks noGrp="1"/>
          </p:cNvSpPr>
          <p:nvPr>
            <p:ph type="body" sz="quarter" idx="14" hasCustomPrompt="1"/>
          </p:nvPr>
        </p:nvSpPr>
        <p:spPr>
          <a:xfrm>
            <a:off x="434975" y="2591773"/>
            <a:ext cx="2752340" cy="1537930"/>
          </a:xfrm>
        </p:spPr>
        <p:txBody>
          <a:bodyPr anchor="ctr">
            <a:normAutofit/>
          </a:bodyPr>
          <a:lstStyle>
            <a:lvl1pPr marL="0" indent="0" algn="l">
              <a:buNone/>
              <a:defRPr sz="3136">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title</a:t>
            </a:r>
          </a:p>
        </p:txBody>
      </p:sp>
      <p:sp>
        <p:nvSpPr>
          <p:cNvPr id="10" name="Slide Number Placeholder 3">
            <a:extLst>
              <a:ext uri="{FF2B5EF4-FFF2-40B4-BE49-F238E27FC236}">
                <a16:creationId xmlns:a16="http://schemas.microsoft.com/office/drawing/2014/main" id="{5EB277FB-F4C9-F947-8B36-45A621E93C3F}"/>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30173503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PRP green arrow (1/2)">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3027306123"/>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43304"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4" name="Pentagon 8">
            <a:extLst>
              <a:ext uri="{FF2B5EF4-FFF2-40B4-BE49-F238E27FC236}">
                <a16:creationId xmlns:a16="http://schemas.microsoft.com/office/drawing/2014/main" id="{573BE8E0-70BD-9C4A-90D9-BE772B88B383}"/>
              </a:ext>
            </a:extLst>
          </p:cNvPr>
          <p:cNvSpPr/>
          <p:nvPr userDrawn="1"/>
        </p:nvSpPr>
        <p:spPr bwMode="white">
          <a:xfrm>
            <a:off x="0" y="0"/>
            <a:ext cx="6236772" cy="6721475"/>
          </a:xfrm>
          <a:prstGeom prst="homePlate">
            <a:avLst>
              <a:gd name="adj" fmla="val 12939"/>
            </a:avLst>
          </a:prstGeom>
          <a:solidFill>
            <a:schemeClr val="tx2"/>
          </a:solidFill>
          <a:ln>
            <a:solidFill>
              <a:srgbClr val="176739"/>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980"/>
              </a:spcAft>
            </a:pPr>
            <a:endParaRPr lang="en-US" sz="1176" dirty="0">
              <a:solidFill>
                <a:prstClr val="white"/>
              </a:solidFill>
              <a:latin typeface="+mn-lt"/>
              <a:sym typeface="Trebuchet MS" panose="020B0603020202020204" pitchFamily="34" charset="0"/>
            </a:endParaRPr>
          </a:p>
        </p:txBody>
      </p:sp>
      <p:sp>
        <p:nvSpPr>
          <p:cNvPr id="2" name="Title 1">
            <a:extLst>
              <a:ext uri="{FF2B5EF4-FFF2-40B4-BE49-F238E27FC236}">
                <a16:creationId xmlns:a16="http://schemas.microsoft.com/office/drawing/2014/main" id="{69ABA51E-D23F-D54C-8533-640229D4328D}"/>
              </a:ext>
            </a:extLst>
          </p:cNvPr>
          <p:cNvSpPr>
            <a:spLocks noGrp="1"/>
          </p:cNvSpPr>
          <p:nvPr>
            <p:ph type="title" hasCustomPrompt="1"/>
          </p:nvPr>
        </p:nvSpPr>
        <p:spPr>
          <a:xfrm>
            <a:off x="6750939" y="2877803"/>
            <a:ext cx="4586717" cy="965869"/>
          </a:xfrm>
          <a:prstGeom prst="rect">
            <a:avLst/>
          </a:prstGeom>
        </p:spPr>
        <p:txBody>
          <a:bodyPr anchor="ctr">
            <a:normAutofit/>
          </a:bodyPr>
          <a:lstStyle>
            <a:lvl1pPr algn="ctr">
              <a:defRPr sz="2800">
                <a:solidFill>
                  <a:schemeClr val="tx2"/>
                </a:solidFill>
              </a:defRPr>
            </a:lvl1pPr>
          </a:lstStyle>
          <a:p>
            <a:r>
              <a:rPr lang="en-US" dirty="0"/>
              <a:t>Click to add title</a:t>
            </a:r>
          </a:p>
        </p:txBody>
      </p:sp>
      <p:sp>
        <p:nvSpPr>
          <p:cNvPr id="16" name="Text Placeholder 15">
            <a:extLst>
              <a:ext uri="{FF2B5EF4-FFF2-40B4-BE49-F238E27FC236}">
                <a16:creationId xmlns:a16="http://schemas.microsoft.com/office/drawing/2014/main" id="{337C8C27-3231-CA42-9AFB-C37B67036885}"/>
              </a:ext>
            </a:extLst>
          </p:cNvPr>
          <p:cNvSpPr>
            <a:spLocks noGrp="1"/>
          </p:cNvSpPr>
          <p:nvPr>
            <p:ph type="body" sz="quarter" idx="14" hasCustomPrompt="1"/>
          </p:nvPr>
        </p:nvSpPr>
        <p:spPr>
          <a:xfrm>
            <a:off x="611458" y="2877803"/>
            <a:ext cx="4586718" cy="965869"/>
          </a:xfrm>
        </p:spPr>
        <p:txBody>
          <a:bodyPr anchor="ctr">
            <a:normAutofit/>
          </a:bodyPr>
          <a:lstStyle>
            <a:lvl1pPr marL="0" indent="0" algn="ctr">
              <a:buNone/>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title</a:t>
            </a:r>
          </a:p>
        </p:txBody>
      </p:sp>
      <p:sp>
        <p:nvSpPr>
          <p:cNvPr id="7" name="Slide Number Placeholder 3">
            <a:extLst>
              <a:ext uri="{FF2B5EF4-FFF2-40B4-BE49-F238E27FC236}">
                <a16:creationId xmlns:a16="http://schemas.microsoft.com/office/drawing/2014/main" id="{A2F812C7-2A9A-994B-B043-821F0BC8A802}"/>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30569727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PRP inverted green arrow (1/2)">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5F9012E2-28B6-E844-8CB5-A2A2EAD45CDF}"/>
              </a:ext>
            </a:extLst>
          </p:cNvPr>
          <p:cNvGraphicFramePr>
            <a:graphicFrameLocks noChangeAspect="1"/>
          </p:cNvGraphicFramePr>
          <p:nvPr userDrawn="1">
            <p:custDataLst>
              <p:tags r:id="rId2"/>
            </p:custDataLst>
            <p:extLst>
              <p:ext uri="{D42A27DB-BD31-4B8C-83A1-F6EECF244321}">
                <p14:modId xmlns:p14="http://schemas.microsoft.com/office/powerpoint/2010/main" val="187761858"/>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44328" name="think-cell Slide" r:id="rId4" imgW="7772400" imgH="10058400" progId="TCLayout.ActiveDocument.1">
                  <p:embed/>
                </p:oleObj>
              </mc:Choice>
              <mc:Fallback>
                <p:oleObj name="think-cell Slide" r:id="rId4" imgW="7772400" imgH="10058400" progId="TCLayout.ActiveDocument.1">
                  <p:embed/>
                  <p:pic>
                    <p:nvPicPr>
                      <p:cNvPr id="11" name="Object 10" hidden="1">
                        <a:extLst>
                          <a:ext uri="{FF2B5EF4-FFF2-40B4-BE49-F238E27FC236}">
                            <a16:creationId xmlns:a16="http://schemas.microsoft.com/office/drawing/2014/main" id="{5F9012E2-28B6-E844-8CB5-A2A2EAD45CDF}"/>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0" name="Rectangle 9">
            <a:extLst>
              <a:ext uri="{FF2B5EF4-FFF2-40B4-BE49-F238E27FC236}">
                <a16:creationId xmlns:a16="http://schemas.microsoft.com/office/drawing/2014/main" id="{AD4D6F69-9F22-524F-8C09-D4B625F7857B}"/>
              </a:ext>
            </a:extLst>
          </p:cNvPr>
          <p:cNvSpPr/>
          <p:nvPr userDrawn="1"/>
        </p:nvSpPr>
        <p:spPr>
          <a:xfrm>
            <a:off x="0" y="0"/>
            <a:ext cx="11949113" cy="6721475"/>
          </a:xfrm>
          <a:prstGeom prst="rect">
            <a:avLst/>
          </a:prstGeom>
          <a:solidFill>
            <a:srgbClr val="1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14" name="Pentagon 8">
            <a:extLst>
              <a:ext uri="{FF2B5EF4-FFF2-40B4-BE49-F238E27FC236}">
                <a16:creationId xmlns:a16="http://schemas.microsoft.com/office/drawing/2014/main" id="{573BE8E0-70BD-9C4A-90D9-BE772B88B383}"/>
              </a:ext>
            </a:extLst>
          </p:cNvPr>
          <p:cNvSpPr/>
          <p:nvPr userDrawn="1"/>
        </p:nvSpPr>
        <p:spPr bwMode="white">
          <a:xfrm>
            <a:off x="0" y="0"/>
            <a:ext cx="6236772" cy="6721475"/>
          </a:xfrm>
          <a:prstGeom prst="homePlate">
            <a:avLst>
              <a:gd name="adj" fmla="val 129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980"/>
              </a:spcAft>
            </a:pPr>
            <a:endParaRPr lang="en-US" sz="1176" dirty="0">
              <a:solidFill>
                <a:prstClr val="white"/>
              </a:solidFill>
              <a:latin typeface="+mn-lt"/>
              <a:sym typeface="Trebuchet MS" panose="020B0603020202020204" pitchFamily="34" charset="0"/>
            </a:endParaRPr>
          </a:p>
        </p:txBody>
      </p:sp>
      <p:sp>
        <p:nvSpPr>
          <p:cNvPr id="2" name="Title 1">
            <a:extLst>
              <a:ext uri="{FF2B5EF4-FFF2-40B4-BE49-F238E27FC236}">
                <a16:creationId xmlns:a16="http://schemas.microsoft.com/office/drawing/2014/main" id="{69ABA51E-D23F-D54C-8533-640229D4328D}"/>
              </a:ext>
            </a:extLst>
          </p:cNvPr>
          <p:cNvSpPr>
            <a:spLocks noGrp="1"/>
          </p:cNvSpPr>
          <p:nvPr>
            <p:ph type="title" hasCustomPrompt="1"/>
          </p:nvPr>
        </p:nvSpPr>
        <p:spPr>
          <a:xfrm>
            <a:off x="6621246" y="2911555"/>
            <a:ext cx="4698469" cy="965869"/>
          </a:xfrm>
          <a:prstGeom prst="rect">
            <a:avLst/>
          </a:prstGeom>
        </p:spPr>
        <p:txBody>
          <a:bodyPr>
            <a:normAutofit/>
          </a:bodyPr>
          <a:lstStyle>
            <a:lvl1pPr algn="ctr">
              <a:defRPr sz="2744">
                <a:solidFill>
                  <a:schemeClr val="bg1"/>
                </a:solidFill>
              </a:defRPr>
            </a:lvl1pPr>
          </a:lstStyle>
          <a:p>
            <a:r>
              <a:rPr lang="en-US" dirty="0"/>
              <a:t>Click to add title</a:t>
            </a:r>
          </a:p>
        </p:txBody>
      </p:sp>
      <p:sp>
        <p:nvSpPr>
          <p:cNvPr id="16" name="Text Placeholder 15">
            <a:extLst>
              <a:ext uri="{FF2B5EF4-FFF2-40B4-BE49-F238E27FC236}">
                <a16:creationId xmlns:a16="http://schemas.microsoft.com/office/drawing/2014/main" id="{337C8C27-3231-CA42-9AFB-C37B67036885}"/>
              </a:ext>
            </a:extLst>
          </p:cNvPr>
          <p:cNvSpPr>
            <a:spLocks noGrp="1"/>
          </p:cNvSpPr>
          <p:nvPr>
            <p:ph type="body" sz="quarter" idx="14" hasCustomPrompt="1"/>
          </p:nvPr>
        </p:nvSpPr>
        <p:spPr>
          <a:xfrm>
            <a:off x="634936" y="2911555"/>
            <a:ext cx="4563240" cy="965869"/>
          </a:xfrm>
        </p:spPr>
        <p:txBody>
          <a:bodyPr anchor="ctr">
            <a:normAutofit/>
          </a:bodyPr>
          <a:lstStyle>
            <a:lvl1pPr marL="0" indent="0" algn="ctr">
              <a:buNone/>
              <a:defRPr sz="2744">
                <a:solidFill>
                  <a:srgbClr val="176739"/>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title</a:t>
            </a:r>
          </a:p>
        </p:txBody>
      </p:sp>
      <p:sp>
        <p:nvSpPr>
          <p:cNvPr id="9" name="Slide Number Placeholder 3">
            <a:extLst>
              <a:ext uri="{FF2B5EF4-FFF2-40B4-BE49-F238E27FC236}">
                <a16:creationId xmlns:a16="http://schemas.microsoft.com/office/drawing/2014/main" id="{15931676-0814-7F4A-86FE-7B6E53966287}"/>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941040136"/>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PRP green arrow (2/3)">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2977BE65-B36C-C041-945C-7691238F312E}"/>
              </a:ext>
            </a:extLst>
          </p:cNvPr>
          <p:cNvGraphicFramePr>
            <a:graphicFrameLocks noChangeAspect="1"/>
          </p:cNvGraphicFramePr>
          <p:nvPr userDrawn="1">
            <p:custDataLst>
              <p:tags r:id="rId2"/>
            </p:custDataLst>
            <p:extLst>
              <p:ext uri="{D42A27DB-BD31-4B8C-83A1-F6EECF244321}">
                <p14:modId xmlns:p14="http://schemas.microsoft.com/office/powerpoint/2010/main" val="298372588"/>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45352" name="think-cell Slide" r:id="rId4" imgW="7772400" imgH="10058400" progId="TCLayout.ActiveDocument.1">
                  <p:embed/>
                </p:oleObj>
              </mc:Choice>
              <mc:Fallback>
                <p:oleObj name="think-cell Slide" r:id="rId4" imgW="7772400" imgH="10058400" progId="TCLayout.ActiveDocument.1">
                  <p:embed/>
                  <p:pic>
                    <p:nvPicPr>
                      <p:cNvPr id="6" name="Object 5" hidden="1">
                        <a:extLst>
                          <a:ext uri="{FF2B5EF4-FFF2-40B4-BE49-F238E27FC236}">
                            <a16:creationId xmlns:a16="http://schemas.microsoft.com/office/drawing/2014/main" id="{2977BE65-B36C-C041-945C-7691238F312E}"/>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4" name="Freeform 18">
            <a:extLst>
              <a:ext uri="{FF2B5EF4-FFF2-40B4-BE49-F238E27FC236}">
                <a16:creationId xmlns:a16="http://schemas.microsoft.com/office/drawing/2014/main" id="{1B1EC53C-8902-F448-81C4-4405E1DE4776}"/>
              </a:ext>
            </a:extLst>
          </p:cNvPr>
          <p:cNvSpPr/>
          <p:nvPr userDrawn="1"/>
        </p:nvSpPr>
        <p:spPr bwMode="white">
          <a:xfrm>
            <a:off x="1" y="0"/>
            <a:ext cx="8277974" cy="6721475"/>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rgbClr val="17673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980"/>
              </a:spcAft>
            </a:pPr>
            <a:endParaRPr lang="en-US" sz="1176" dirty="0">
              <a:solidFill>
                <a:schemeClr val="bg1"/>
              </a:solidFill>
              <a:latin typeface="+mn-lt"/>
              <a:sym typeface="Trebuchet MS" panose="020B0603020202020204" pitchFamily="34" charset="0"/>
            </a:endParaRPr>
          </a:p>
        </p:txBody>
      </p:sp>
      <p:sp>
        <p:nvSpPr>
          <p:cNvPr id="2" name="Title 1">
            <a:extLst>
              <a:ext uri="{FF2B5EF4-FFF2-40B4-BE49-F238E27FC236}">
                <a16:creationId xmlns:a16="http://schemas.microsoft.com/office/drawing/2014/main" id="{FA529AB6-0D76-A541-8175-0EA9B1D44508}"/>
              </a:ext>
            </a:extLst>
          </p:cNvPr>
          <p:cNvSpPr>
            <a:spLocks noGrp="1"/>
          </p:cNvSpPr>
          <p:nvPr>
            <p:ph type="title" hasCustomPrompt="1"/>
          </p:nvPr>
        </p:nvSpPr>
        <p:spPr>
          <a:xfrm>
            <a:off x="434975" y="3176072"/>
            <a:ext cx="6588609" cy="369332"/>
          </a:xfrm>
        </p:spPr>
        <p:txBody>
          <a:bodyPr anchor="ctr"/>
          <a:lstStyle>
            <a:lvl1pPr>
              <a:defRPr>
                <a:solidFill>
                  <a:schemeClr val="bg1"/>
                </a:solidFill>
              </a:defRPr>
            </a:lvl1pPr>
          </a:lstStyle>
          <a:p>
            <a:r>
              <a:rPr lang="en-US" dirty="0"/>
              <a:t>Click to add text</a:t>
            </a:r>
          </a:p>
        </p:txBody>
      </p:sp>
      <p:sp>
        <p:nvSpPr>
          <p:cNvPr id="8" name="Text Placeholder 7">
            <a:extLst>
              <a:ext uri="{FF2B5EF4-FFF2-40B4-BE49-F238E27FC236}">
                <a16:creationId xmlns:a16="http://schemas.microsoft.com/office/drawing/2014/main" id="{F920479F-2C4E-5D49-8225-5C674AD7ADFA}"/>
              </a:ext>
            </a:extLst>
          </p:cNvPr>
          <p:cNvSpPr>
            <a:spLocks noGrp="1"/>
          </p:cNvSpPr>
          <p:nvPr>
            <p:ph type="body" sz="quarter" idx="11" hasCustomPrompt="1"/>
          </p:nvPr>
        </p:nvSpPr>
        <p:spPr>
          <a:xfrm>
            <a:off x="8868483" y="3045011"/>
            <a:ext cx="2469172" cy="631453"/>
          </a:xfrm>
        </p:spPr>
        <p:txBody>
          <a:bodyPr anchor="ctr">
            <a:normAutofit/>
          </a:bodyPr>
          <a:lstStyle>
            <a:lvl1pPr marL="0" indent="0">
              <a:buNone/>
              <a:defRPr sz="2400">
                <a:solidFill>
                  <a:srgbClr val="176739"/>
                </a:solidFill>
              </a:defRPr>
            </a:lvl1pPr>
          </a:lstStyle>
          <a:p>
            <a:pPr lvl="0"/>
            <a:r>
              <a:rPr lang="en-US" dirty="0"/>
              <a:t>Click to add text</a:t>
            </a:r>
          </a:p>
        </p:txBody>
      </p:sp>
      <p:sp>
        <p:nvSpPr>
          <p:cNvPr id="7" name="Slide Number Placeholder 3">
            <a:extLst>
              <a:ext uri="{FF2B5EF4-FFF2-40B4-BE49-F238E27FC236}">
                <a16:creationId xmlns:a16="http://schemas.microsoft.com/office/drawing/2014/main" id="{5D65BF96-F02B-CF4B-8847-7860FD90E6E2}"/>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8438499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PRP inverted green arrow (2/3)">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2977BE65-B36C-C041-945C-7691238F312E}"/>
              </a:ext>
            </a:extLst>
          </p:cNvPr>
          <p:cNvGraphicFramePr>
            <a:graphicFrameLocks noChangeAspect="1"/>
          </p:cNvGraphicFramePr>
          <p:nvPr userDrawn="1">
            <p:custDataLst>
              <p:tags r:id="rId2"/>
            </p:custDataLst>
            <p:extLst>
              <p:ext uri="{D42A27DB-BD31-4B8C-83A1-F6EECF244321}">
                <p14:modId xmlns:p14="http://schemas.microsoft.com/office/powerpoint/2010/main" val="694226245"/>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46376" name="think-cell Slide" r:id="rId4" imgW="7772400" imgH="10058400" progId="TCLayout.ActiveDocument.1">
                  <p:embed/>
                </p:oleObj>
              </mc:Choice>
              <mc:Fallback>
                <p:oleObj name="think-cell Slide" r:id="rId4" imgW="7772400" imgH="10058400" progId="TCLayout.ActiveDocument.1">
                  <p:embed/>
                  <p:pic>
                    <p:nvPicPr>
                      <p:cNvPr id="6" name="Object 5" hidden="1">
                        <a:extLst>
                          <a:ext uri="{FF2B5EF4-FFF2-40B4-BE49-F238E27FC236}">
                            <a16:creationId xmlns:a16="http://schemas.microsoft.com/office/drawing/2014/main" id="{2977BE65-B36C-C041-945C-7691238F312E}"/>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67E6CAF5-4282-5C4A-ACE3-C16E673C0D07}"/>
              </a:ext>
            </a:extLst>
          </p:cNvPr>
          <p:cNvSpPr/>
          <p:nvPr userDrawn="1"/>
        </p:nvSpPr>
        <p:spPr>
          <a:xfrm>
            <a:off x="0" y="0"/>
            <a:ext cx="11949113" cy="6721475"/>
          </a:xfrm>
          <a:prstGeom prst="rect">
            <a:avLst/>
          </a:prstGeom>
          <a:solidFill>
            <a:srgbClr val="1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4" name="Freeform 18">
            <a:extLst>
              <a:ext uri="{FF2B5EF4-FFF2-40B4-BE49-F238E27FC236}">
                <a16:creationId xmlns:a16="http://schemas.microsoft.com/office/drawing/2014/main" id="{1B1EC53C-8902-F448-81C4-4405E1DE4776}"/>
              </a:ext>
            </a:extLst>
          </p:cNvPr>
          <p:cNvSpPr/>
          <p:nvPr userDrawn="1"/>
        </p:nvSpPr>
        <p:spPr bwMode="white">
          <a:xfrm>
            <a:off x="1" y="1"/>
            <a:ext cx="8277974" cy="6736665"/>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980"/>
              </a:spcAft>
            </a:pPr>
            <a:endParaRPr lang="en-US" sz="1176" dirty="0">
              <a:solidFill>
                <a:schemeClr val="bg1"/>
              </a:solidFill>
              <a:latin typeface="+mn-lt"/>
              <a:sym typeface="Trebuchet MS" panose="020B0603020202020204" pitchFamily="34" charset="0"/>
            </a:endParaRPr>
          </a:p>
        </p:txBody>
      </p:sp>
      <p:sp>
        <p:nvSpPr>
          <p:cNvPr id="2" name="Title 1">
            <a:extLst>
              <a:ext uri="{FF2B5EF4-FFF2-40B4-BE49-F238E27FC236}">
                <a16:creationId xmlns:a16="http://schemas.microsoft.com/office/drawing/2014/main" id="{FA529AB6-0D76-A541-8175-0EA9B1D44508}"/>
              </a:ext>
            </a:extLst>
          </p:cNvPr>
          <p:cNvSpPr>
            <a:spLocks noGrp="1"/>
          </p:cNvSpPr>
          <p:nvPr>
            <p:ph type="title" hasCustomPrompt="1"/>
          </p:nvPr>
        </p:nvSpPr>
        <p:spPr>
          <a:xfrm>
            <a:off x="434975" y="3183667"/>
            <a:ext cx="6588609" cy="369332"/>
          </a:xfrm>
        </p:spPr>
        <p:txBody>
          <a:bodyPr/>
          <a:lstStyle>
            <a:lvl1pPr>
              <a:defRPr>
                <a:solidFill>
                  <a:srgbClr val="176739"/>
                </a:solidFill>
              </a:defRPr>
            </a:lvl1pPr>
          </a:lstStyle>
          <a:p>
            <a:r>
              <a:rPr lang="en-US" dirty="0"/>
              <a:t>Click to add text</a:t>
            </a:r>
          </a:p>
        </p:txBody>
      </p:sp>
      <p:sp>
        <p:nvSpPr>
          <p:cNvPr id="8" name="Slide Number Placeholder 3">
            <a:extLst>
              <a:ext uri="{FF2B5EF4-FFF2-40B4-BE49-F238E27FC236}">
                <a16:creationId xmlns:a16="http://schemas.microsoft.com/office/drawing/2014/main" id="{905D9DAD-D37C-E048-9931-EE2D7354D854}"/>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34907109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een quote">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CEFF5C9-0D33-734A-B17A-A49A5BE2B8E4}"/>
              </a:ext>
            </a:extLst>
          </p:cNvPr>
          <p:cNvGraphicFramePr>
            <a:graphicFrameLocks noChangeAspect="1"/>
          </p:cNvGraphicFramePr>
          <p:nvPr userDrawn="1">
            <p:custDataLst>
              <p:tags r:id="rId2"/>
            </p:custDataLst>
            <p:extLst>
              <p:ext uri="{D42A27DB-BD31-4B8C-83A1-F6EECF244321}">
                <p14:modId xmlns:p14="http://schemas.microsoft.com/office/powerpoint/2010/main" val="1311245388"/>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47400" name="think-cell Slide" r:id="rId4" imgW="7772400" imgH="10058400" progId="TCLayout.ActiveDocument.1">
                  <p:embed/>
                </p:oleObj>
              </mc:Choice>
              <mc:Fallback>
                <p:oleObj name="think-cell Slide" r:id="rId4" imgW="7772400" imgH="10058400" progId="TCLayout.ActiveDocument.1">
                  <p:embed/>
                  <p:pic>
                    <p:nvPicPr>
                      <p:cNvPr id="5" name="Object 4" hidden="1">
                        <a:extLst>
                          <a:ext uri="{FF2B5EF4-FFF2-40B4-BE49-F238E27FC236}">
                            <a16:creationId xmlns:a16="http://schemas.microsoft.com/office/drawing/2014/main" id="{2CEFF5C9-0D33-734A-B17A-A49A5BE2B8E4}"/>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4" name="Freeform 3">
            <a:extLst>
              <a:ext uri="{FF2B5EF4-FFF2-40B4-BE49-F238E27FC236}">
                <a16:creationId xmlns:a16="http://schemas.microsoft.com/office/drawing/2014/main" id="{1CA50BC5-D8EF-C842-B932-741212CDDE79}"/>
              </a:ext>
            </a:extLst>
          </p:cNvPr>
          <p:cNvSpPr>
            <a:spLocks/>
          </p:cNvSpPr>
          <p:nvPr userDrawn="1"/>
        </p:nvSpPr>
        <p:spPr bwMode="white">
          <a:xfrm flipH="1">
            <a:off x="-26576" y="0"/>
            <a:ext cx="11975689" cy="5750532"/>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solidFill>
            <a:srgbClr val="176739"/>
          </a:solidFill>
          <a:ln>
            <a:noFill/>
          </a:ln>
          <a:effectLst/>
        </p:spPr>
        <p:txBody>
          <a:bodyPr vert="horz" wrap="square" lIns="89618" tIns="44809" rIns="89618" bIns="44809" numCol="1" anchor="t" anchorCtr="0" compatLnSpc="1">
            <a:prstTxWarp prst="textNoShape">
              <a:avLst/>
            </a:prstTxWarp>
            <a:noAutofit/>
          </a:bodyPr>
          <a:lstStyle/>
          <a:p>
            <a:endParaRPr lang="en-US" sz="1568" dirty="0">
              <a:solidFill>
                <a:schemeClr val="bg1"/>
              </a:solidFill>
              <a:latin typeface="+mn-lt"/>
              <a:sym typeface="Trebuchet MS" panose="020B0603020202020204" pitchFamily="34" charset="0"/>
            </a:endParaRPr>
          </a:p>
        </p:txBody>
      </p:sp>
      <p:sp>
        <p:nvSpPr>
          <p:cNvPr id="2" name="Title 1">
            <a:extLst>
              <a:ext uri="{FF2B5EF4-FFF2-40B4-BE49-F238E27FC236}">
                <a16:creationId xmlns:a16="http://schemas.microsoft.com/office/drawing/2014/main" id="{5FCCB43D-5CB9-B44B-A405-1B6C8B8B09AD}"/>
              </a:ext>
            </a:extLst>
          </p:cNvPr>
          <p:cNvSpPr>
            <a:spLocks noGrp="1"/>
          </p:cNvSpPr>
          <p:nvPr>
            <p:ph type="title" hasCustomPrompt="1"/>
          </p:nvPr>
        </p:nvSpPr>
        <p:spPr>
          <a:xfrm>
            <a:off x="794926" y="2465579"/>
            <a:ext cx="10306110" cy="369332"/>
          </a:xfrm>
        </p:spPr>
        <p:txBody>
          <a:bodyPr/>
          <a:lstStyle>
            <a:lvl1pPr algn="ctr">
              <a:defRPr>
                <a:solidFill>
                  <a:schemeClr val="bg1"/>
                </a:solidFill>
              </a:defRPr>
            </a:lvl1pPr>
          </a:lstStyle>
          <a:p>
            <a:r>
              <a:rPr lang="en-US" dirty="0"/>
              <a:t>Click to add quote</a:t>
            </a:r>
          </a:p>
        </p:txBody>
      </p:sp>
      <p:sp>
        <p:nvSpPr>
          <p:cNvPr id="7" name="Slide Number Placeholder 3">
            <a:extLst>
              <a:ext uri="{FF2B5EF4-FFF2-40B4-BE49-F238E27FC236}">
                <a16:creationId xmlns:a16="http://schemas.microsoft.com/office/drawing/2014/main" id="{AB263E48-077C-9346-A27B-4228DD9A97E3}"/>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22931307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nverted green quote">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CEFF5C9-0D33-734A-B17A-A49A5BE2B8E4}"/>
              </a:ext>
            </a:extLst>
          </p:cNvPr>
          <p:cNvGraphicFramePr>
            <a:graphicFrameLocks noChangeAspect="1"/>
          </p:cNvGraphicFramePr>
          <p:nvPr userDrawn="1">
            <p:custDataLst>
              <p:tags r:id="rId2"/>
            </p:custDataLst>
            <p:extLst>
              <p:ext uri="{D42A27DB-BD31-4B8C-83A1-F6EECF244321}">
                <p14:modId xmlns:p14="http://schemas.microsoft.com/office/powerpoint/2010/main" val="2431906870"/>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48424" name="think-cell Slide" r:id="rId4" imgW="7772400" imgH="10058400" progId="TCLayout.ActiveDocument.1">
                  <p:embed/>
                </p:oleObj>
              </mc:Choice>
              <mc:Fallback>
                <p:oleObj name="think-cell Slide" r:id="rId4" imgW="7772400" imgH="10058400" progId="TCLayout.ActiveDocument.1">
                  <p:embed/>
                  <p:pic>
                    <p:nvPicPr>
                      <p:cNvPr id="5" name="Object 4" hidden="1">
                        <a:extLst>
                          <a:ext uri="{FF2B5EF4-FFF2-40B4-BE49-F238E27FC236}">
                            <a16:creationId xmlns:a16="http://schemas.microsoft.com/office/drawing/2014/main" id="{2CEFF5C9-0D33-734A-B17A-A49A5BE2B8E4}"/>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EB227865-959C-A948-8561-9B76E2416051}"/>
              </a:ext>
            </a:extLst>
          </p:cNvPr>
          <p:cNvSpPr/>
          <p:nvPr userDrawn="1"/>
        </p:nvSpPr>
        <p:spPr>
          <a:xfrm>
            <a:off x="-26576" y="1"/>
            <a:ext cx="11975689" cy="6855282"/>
          </a:xfrm>
          <a:prstGeom prst="rect">
            <a:avLst/>
          </a:prstGeom>
          <a:solidFill>
            <a:srgbClr val="1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4" name="Freeform 3">
            <a:extLst>
              <a:ext uri="{FF2B5EF4-FFF2-40B4-BE49-F238E27FC236}">
                <a16:creationId xmlns:a16="http://schemas.microsoft.com/office/drawing/2014/main" id="{1CA50BC5-D8EF-C842-B932-741212CDDE79}"/>
              </a:ext>
            </a:extLst>
          </p:cNvPr>
          <p:cNvSpPr>
            <a:spLocks/>
          </p:cNvSpPr>
          <p:nvPr userDrawn="1"/>
        </p:nvSpPr>
        <p:spPr bwMode="white">
          <a:xfrm flipH="1">
            <a:off x="-26576" y="-93961"/>
            <a:ext cx="11975689" cy="5750532"/>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solidFill>
            <a:schemeClr val="bg1"/>
          </a:solidFill>
          <a:ln>
            <a:noFill/>
          </a:ln>
          <a:effectLst/>
        </p:spPr>
        <p:txBody>
          <a:bodyPr vert="horz" wrap="square" lIns="89618" tIns="44809" rIns="89618" bIns="44809" numCol="1" anchor="t" anchorCtr="0" compatLnSpc="1">
            <a:prstTxWarp prst="textNoShape">
              <a:avLst/>
            </a:prstTxWarp>
            <a:noAutofit/>
          </a:bodyPr>
          <a:lstStyle/>
          <a:p>
            <a:endParaRPr lang="en-US" sz="1568" dirty="0">
              <a:solidFill>
                <a:schemeClr val="bg1"/>
              </a:solidFill>
              <a:latin typeface="+mn-lt"/>
              <a:sym typeface="Trebuchet MS" panose="020B0603020202020204" pitchFamily="34" charset="0"/>
            </a:endParaRPr>
          </a:p>
        </p:txBody>
      </p:sp>
      <p:sp>
        <p:nvSpPr>
          <p:cNvPr id="2" name="Title 1">
            <a:extLst>
              <a:ext uri="{FF2B5EF4-FFF2-40B4-BE49-F238E27FC236}">
                <a16:creationId xmlns:a16="http://schemas.microsoft.com/office/drawing/2014/main" id="{5FCCB43D-5CB9-B44B-A405-1B6C8B8B09AD}"/>
              </a:ext>
            </a:extLst>
          </p:cNvPr>
          <p:cNvSpPr>
            <a:spLocks noGrp="1"/>
          </p:cNvSpPr>
          <p:nvPr>
            <p:ph type="title" hasCustomPrompt="1"/>
          </p:nvPr>
        </p:nvSpPr>
        <p:spPr>
          <a:xfrm>
            <a:off x="794926" y="2465579"/>
            <a:ext cx="10306110" cy="369332"/>
          </a:xfrm>
        </p:spPr>
        <p:txBody>
          <a:bodyPr/>
          <a:lstStyle>
            <a:lvl1pPr algn="ctr">
              <a:defRPr>
                <a:solidFill>
                  <a:srgbClr val="176739"/>
                </a:solidFill>
              </a:defRPr>
            </a:lvl1pPr>
          </a:lstStyle>
          <a:p>
            <a:r>
              <a:rPr lang="en-US" dirty="0"/>
              <a:t>Click to add quote</a:t>
            </a:r>
          </a:p>
        </p:txBody>
      </p:sp>
      <p:sp>
        <p:nvSpPr>
          <p:cNvPr id="8" name="Slide Number Placeholder 3">
            <a:extLst>
              <a:ext uri="{FF2B5EF4-FFF2-40B4-BE49-F238E27FC236}">
                <a16:creationId xmlns:a16="http://schemas.microsoft.com/office/drawing/2014/main" id="{6F44270C-F260-6446-BC3D-487AACF0CE45}"/>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24168284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PPRP Green End Pag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1451492"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09D27C6C-F961-4DDE-91AE-F7106FF284AE}"/>
              </a:ext>
            </a:extLst>
          </p:cNvPr>
          <p:cNvSpPr/>
          <p:nvPr>
            <p:custDataLst>
              <p:tags r:id="rId3"/>
            </p:custDataLst>
          </p:nvPr>
        </p:nvSpPr>
        <p:spPr>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3200" b="0" i="0" baseline="0" dirty="0">
              <a:solidFill>
                <a:schemeClr val="tx1"/>
              </a:solidFill>
              <a:latin typeface="Arial" panose="020B0604020202020204" pitchFamily="34" charset="0"/>
              <a:ea typeface="+mj-ea"/>
              <a:cs typeface="+mj-cs"/>
              <a:sym typeface="Arial" panose="020B0604020202020204" pitchFamily="34" charset="0"/>
            </a:endParaRPr>
          </a:p>
        </p:txBody>
      </p:sp>
      <p:sp>
        <p:nvSpPr>
          <p:cNvPr id="5" name="doc id" hidden="1"/>
          <p:cNvSpPr txBox="1">
            <a:spLocks noChangeArrowheads="1"/>
          </p:cNvSpPr>
          <p:nvPr/>
        </p:nvSpPr>
        <p:spPr bwMode="auto">
          <a:xfrm>
            <a:off x="11259050" y="36514"/>
            <a:ext cx="39371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defRPr/>
            </a:pPr>
            <a:endParaRPr lang="en-US" sz="1067" baseline="0" noProof="0" dirty="0">
              <a:solidFill>
                <a:schemeClr val="bg1"/>
              </a:solidFill>
              <a:latin typeface="+mn-lt"/>
            </a:endParaRPr>
          </a:p>
        </p:txBody>
      </p:sp>
      <p:sp>
        <p:nvSpPr>
          <p:cNvPr id="57" name="Document type" hidden="1"/>
          <p:cNvSpPr txBox="1">
            <a:spLocks noChangeArrowheads="1"/>
          </p:cNvSpPr>
          <p:nvPr/>
        </p:nvSpPr>
        <p:spPr bwMode="gray">
          <a:xfrm>
            <a:off x="3024489" y="3584143"/>
            <a:ext cx="83092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1400" baseline="0" noProof="0" dirty="0">
                <a:solidFill>
                  <a:schemeClr val="bg1"/>
                </a:solidFill>
                <a:latin typeface="+mn-lt"/>
              </a:rPr>
              <a:t>Document type | Date</a:t>
            </a:r>
          </a:p>
        </p:txBody>
      </p:sp>
      <p:sp>
        <p:nvSpPr>
          <p:cNvPr id="26" name="Disclaimer-English (United States)" hidden="1"/>
          <p:cNvSpPr>
            <a:spLocks noChangeArrowheads="1"/>
          </p:cNvSpPr>
          <p:nvPr/>
        </p:nvSpPr>
        <p:spPr bwMode="black">
          <a:xfrm>
            <a:off x="2781424" y="6254081"/>
            <a:ext cx="5120516" cy="380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nchorCtr="0">
            <a:noAutofit/>
          </a:bodyPr>
          <a:lstStyle/>
          <a:p>
            <a:pPr defTabSz="1073204" eaLnBrk="0" hangingPunct="0"/>
            <a:r>
              <a:rPr lang="en-ZA" sz="800" baseline="0" dirty="0">
                <a:solidFill>
                  <a:schemeClr val="bg1"/>
                </a:solidFill>
                <a:latin typeface="+mn-lt"/>
              </a:rPr>
              <a:t>CONFIDENTIAL AND PROPRIETARY</a:t>
            </a:r>
          </a:p>
          <a:p>
            <a:pPr defTabSz="1073204" eaLnBrk="0" hangingPunct="0"/>
            <a:r>
              <a:rPr lang="en-ZA" sz="800" baseline="0" dirty="0">
                <a:solidFill>
                  <a:schemeClr val="bg1"/>
                </a:solidFill>
                <a:latin typeface="+mn-lt"/>
              </a:rPr>
              <a:t>Any use of this material without specific permission is strictly prohibited</a:t>
            </a:r>
            <a:endParaRPr lang="en-US" sz="800" baseline="0" dirty="0">
              <a:solidFill>
                <a:schemeClr val="bg1"/>
              </a:solidFill>
              <a:latin typeface="+mn-lt"/>
            </a:endParaRPr>
          </a:p>
        </p:txBody>
      </p:sp>
      <p:sp>
        <p:nvSpPr>
          <p:cNvPr id="7" name="Working Draft Text" hidden="1">
            <a:extLst>
              <a:ext uri="{FF2B5EF4-FFF2-40B4-BE49-F238E27FC236}">
                <a16:creationId xmlns:a16="http://schemas.microsoft.com/office/drawing/2014/main" id="{8B36C022-4CD7-4AE3-9EB9-C2A7C0991460}"/>
              </a:ext>
            </a:extLst>
          </p:cNvPr>
          <p:cNvSpPr txBox="1"/>
          <p:nvPr/>
        </p:nvSpPr>
        <p:spPr>
          <a:xfrm>
            <a:off x="8064500" y="6223000"/>
            <a:ext cx="1066318" cy="215444"/>
          </a:xfrm>
          <a:prstGeom prst="rect">
            <a:avLst/>
          </a:prstGeom>
          <a:noFill/>
        </p:spPr>
        <p:txBody>
          <a:bodyPr vert="horz" wrap="none" rtlCol="0">
            <a:spAutoFit/>
          </a:bodyPr>
          <a:lstStyle/>
          <a:p>
            <a:r>
              <a:rPr lang="en-ZA" sz="800" b="1" dirty="0">
                <a:solidFill>
                  <a:srgbClr val="FFFFFF"/>
                </a:solidFill>
              </a:rPr>
              <a:t>WORKING DRAFT</a:t>
            </a:r>
          </a:p>
        </p:txBody>
      </p:sp>
      <p:sp>
        <p:nvSpPr>
          <p:cNvPr id="8" name="Working Draft" hidden="1">
            <a:extLst>
              <a:ext uri="{FF2B5EF4-FFF2-40B4-BE49-F238E27FC236}">
                <a16:creationId xmlns:a16="http://schemas.microsoft.com/office/drawing/2014/main" id="{1499DE9C-1052-42CC-A648-F322B77CCA05}"/>
              </a:ext>
            </a:extLst>
          </p:cNvPr>
          <p:cNvSpPr txBox="1"/>
          <p:nvPr/>
        </p:nvSpPr>
        <p:spPr>
          <a:xfrm>
            <a:off x="8064500" y="6350000"/>
            <a:ext cx="3214341" cy="215444"/>
          </a:xfrm>
          <a:prstGeom prst="rect">
            <a:avLst/>
          </a:prstGeom>
          <a:noFill/>
        </p:spPr>
        <p:txBody>
          <a:bodyPr vert="horz" wrap="none" rtlCol="0">
            <a:spAutoFit/>
          </a:bodyPr>
          <a:lstStyle/>
          <a:p>
            <a:r>
              <a:rPr lang="en-US" sz="800">
                <a:solidFill>
                  <a:srgbClr val="FFFFFF"/>
                </a:solidFill>
              </a:rPr>
              <a:t>Last Modified 2020/03/08 22:31 W. Central Africa Standard Time</a:t>
            </a:r>
            <a:endParaRPr lang="en-ZA" sz="800" dirty="0">
              <a:solidFill>
                <a:srgbClr val="FFFFFF"/>
              </a:solidFill>
            </a:endParaRPr>
          </a:p>
        </p:txBody>
      </p:sp>
      <p:sp>
        <p:nvSpPr>
          <p:cNvPr id="9" name="Printed" hidden="1">
            <a:extLst>
              <a:ext uri="{FF2B5EF4-FFF2-40B4-BE49-F238E27FC236}">
                <a16:creationId xmlns:a16="http://schemas.microsoft.com/office/drawing/2014/main" id="{9598A30F-8710-45D8-9018-9E04EB86EFEC}"/>
              </a:ext>
            </a:extLst>
          </p:cNvPr>
          <p:cNvSpPr txBox="1"/>
          <p:nvPr/>
        </p:nvSpPr>
        <p:spPr>
          <a:xfrm>
            <a:off x="8064500" y="6477000"/>
            <a:ext cx="511679" cy="215444"/>
          </a:xfrm>
          <a:prstGeom prst="rect">
            <a:avLst/>
          </a:prstGeom>
          <a:noFill/>
        </p:spPr>
        <p:txBody>
          <a:bodyPr vert="horz" wrap="none" rtlCol="0">
            <a:spAutoFit/>
          </a:bodyPr>
          <a:lstStyle/>
          <a:p>
            <a:r>
              <a:rPr lang="en-ZA" sz="800" dirty="0">
                <a:solidFill>
                  <a:srgbClr val="FFFFFF"/>
                </a:solidFill>
              </a:rPr>
              <a:t>Printed</a:t>
            </a:r>
          </a:p>
        </p:txBody>
      </p:sp>
      <p:sp>
        <p:nvSpPr>
          <p:cNvPr id="16" name="Freeform: Shape 15">
            <a:extLst>
              <a:ext uri="{FF2B5EF4-FFF2-40B4-BE49-F238E27FC236}">
                <a16:creationId xmlns:a16="http://schemas.microsoft.com/office/drawing/2014/main" id="{2D408A2C-9D03-49DA-BC5B-E92FDF580CD0}"/>
              </a:ext>
            </a:extLst>
          </p:cNvPr>
          <p:cNvSpPr/>
          <p:nvPr/>
        </p:nvSpPr>
        <p:spPr>
          <a:xfrm flipH="1">
            <a:off x="-1" y="-12140"/>
            <a:ext cx="11949113" cy="6745790"/>
          </a:xfrm>
          <a:custGeom>
            <a:avLst/>
            <a:gdLst>
              <a:gd name="connsiteX0" fmla="*/ 114300 w 6057900"/>
              <a:gd name="connsiteY0" fmla="*/ 0 h 7442200"/>
              <a:gd name="connsiteX1" fmla="*/ 6057900 w 6057900"/>
              <a:gd name="connsiteY1" fmla="*/ 7442200 h 7442200"/>
              <a:gd name="connsiteX2" fmla="*/ 0 w 6057900"/>
              <a:gd name="connsiteY2" fmla="*/ 7442200 h 7442200"/>
              <a:gd name="connsiteX3" fmla="*/ 114300 w 6057900"/>
              <a:gd name="connsiteY3" fmla="*/ 0 h 7442200"/>
              <a:gd name="connsiteX0" fmla="*/ 14509 w 6057900"/>
              <a:gd name="connsiteY0" fmla="*/ 0 h 7442200"/>
              <a:gd name="connsiteX1" fmla="*/ 6057900 w 6057900"/>
              <a:gd name="connsiteY1" fmla="*/ 7442200 h 7442200"/>
              <a:gd name="connsiteX2" fmla="*/ 0 w 6057900"/>
              <a:gd name="connsiteY2" fmla="*/ 7442200 h 7442200"/>
              <a:gd name="connsiteX3" fmla="*/ 14509 w 6057900"/>
              <a:gd name="connsiteY3" fmla="*/ 0 h 7442200"/>
              <a:gd name="connsiteX0" fmla="*/ 1113 w 6062114"/>
              <a:gd name="connsiteY0" fmla="*/ 0 h 7476655"/>
              <a:gd name="connsiteX1" fmla="*/ 6062114 w 6062114"/>
              <a:gd name="connsiteY1" fmla="*/ 7476655 h 7476655"/>
              <a:gd name="connsiteX2" fmla="*/ 4214 w 6062114"/>
              <a:gd name="connsiteY2" fmla="*/ 7476655 h 7476655"/>
              <a:gd name="connsiteX3" fmla="*/ 1113 w 6062114"/>
              <a:gd name="connsiteY3" fmla="*/ 0 h 7476655"/>
              <a:gd name="connsiteX0" fmla="*/ 1113 w 6062114"/>
              <a:gd name="connsiteY0" fmla="*/ 0 h 7476655"/>
              <a:gd name="connsiteX1" fmla="*/ 3228285 w 6062114"/>
              <a:gd name="connsiteY1" fmla="*/ 4069980 h 7476655"/>
              <a:gd name="connsiteX2" fmla="*/ 6062114 w 6062114"/>
              <a:gd name="connsiteY2" fmla="*/ 7476655 h 7476655"/>
              <a:gd name="connsiteX3" fmla="*/ 4214 w 6062114"/>
              <a:gd name="connsiteY3" fmla="*/ 7476655 h 7476655"/>
              <a:gd name="connsiteX4" fmla="*/ 1113 w 6062114"/>
              <a:gd name="connsiteY4" fmla="*/ 0 h 7476655"/>
              <a:gd name="connsiteX0" fmla="*/ 1113 w 21638234"/>
              <a:gd name="connsiteY0" fmla="*/ 0 h 7476655"/>
              <a:gd name="connsiteX1" fmla="*/ 21638234 w 21638234"/>
              <a:gd name="connsiteY1" fmla="*/ 32302 h 7476655"/>
              <a:gd name="connsiteX2" fmla="*/ 6062114 w 21638234"/>
              <a:gd name="connsiteY2" fmla="*/ 7476655 h 7476655"/>
              <a:gd name="connsiteX3" fmla="*/ 4214 w 21638234"/>
              <a:gd name="connsiteY3" fmla="*/ 7476655 h 7476655"/>
              <a:gd name="connsiteX4" fmla="*/ 1113 w 21638234"/>
              <a:gd name="connsiteY4" fmla="*/ 0 h 7476655"/>
              <a:gd name="connsiteX0" fmla="*/ 1113 w 21492815"/>
              <a:gd name="connsiteY0" fmla="*/ 0 h 7476655"/>
              <a:gd name="connsiteX1" fmla="*/ 21492815 w 21492815"/>
              <a:gd name="connsiteY1" fmla="*/ 64604 h 7476655"/>
              <a:gd name="connsiteX2" fmla="*/ 6062114 w 21492815"/>
              <a:gd name="connsiteY2" fmla="*/ 7476655 h 7476655"/>
              <a:gd name="connsiteX3" fmla="*/ 4214 w 21492815"/>
              <a:gd name="connsiteY3" fmla="*/ 7476655 h 7476655"/>
              <a:gd name="connsiteX4" fmla="*/ 1113 w 21492815"/>
              <a:gd name="connsiteY4" fmla="*/ 0 h 7476655"/>
              <a:gd name="connsiteX0" fmla="*/ 1113 w 21492815"/>
              <a:gd name="connsiteY0" fmla="*/ 0 h 7476655"/>
              <a:gd name="connsiteX1" fmla="*/ 21492815 w 21492815"/>
              <a:gd name="connsiteY1" fmla="*/ 32302 h 7476655"/>
              <a:gd name="connsiteX2" fmla="*/ 6062114 w 21492815"/>
              <a:gd name="connsiteY2" fmla="*/ 7476655 h 7476655"/>
              <a:gd name="connsiteX3" fmla="*/ 4214 w 21492815"/>
              <a:gd name="connsiteY3" fmla="*/ 7476655 h 7476655"/>
              <a:gd name="connsiteX4" fmla="*/ 1113 w 21492815"/>
              <a:gd name="connsiteY4" fmla="*/ 0 h 7476655"/>
              <a:gd name="connsiteX0" fmla="*/ 84153 w 21575855"/>
              <a:gd name="connsiteY0" fmla="*/ 0 h 17910017"/>
              <a:gd name="connsiteX1" fmla="*/ 21575855 w 21575855"/>
              <a:gd name="connsiteY1" fmla="*/ 32302 h 17910017"/>
              <a:gd name="connsiteX2" fmla="*/ 6145154 w 21575855"/>
              <a:gd name="connsiteY2" fmla="*/ 7476655 h 17910017"/>
              <a:gd name="connsiteX3" fmla="*/ 0 w 21575855"/>
              <a:gd name="connsiteY3" fmla="*/ 17910017 h 17910017"/>
              <a:gd name="connsiteX4" fmla="*/ 84153 w 21575855"/>
              <a:gd name="connsiteY4" fmla="*/ 0 h 17910017"/>
              <a:gd name="connsiteX0" fmla="*/ 84153 w 21588569"/>
              <a:gd name="connsiteY0" fmla="*/ 0 h 17910017"/>
              <a:gd name="connsiteX1" fmla="*/ 21575855 w 21588569"/>
              <a:gd name="connsiteY1" fmla="*/ 32302 h 17910017"/>
              <a:gd name="connsiteX2" fmla="*/ 21588569 w 21588569"/>
              <a:gd name="connsiteY2" fmla="*/ 17910017 h 17910017"/>
              <a:gd name="connsiteX3" fmla="*/ 0 w 21588569"/>
              <a:gd name="connsiteY3" fmla="*/ 17910017 h 17910017"/>
              <a:gd name="connsiteX4" fmla="*/ 84153 w 21588569"/>
              <a:gd name="connsiteY4" fmla="*/ 0 h 17910017"/>
              <a:gd name="connsiteX0" fmla="*/ 84153 w 21675819"/>
              <a:gd name="connsiteY0" fmla="*/ 0 h 17910017"/>
              <a:gd name="connsiteX1" fmla="*/ 21575855 w 21675819"/>
              <a:gd name="connsiteY1" fmla="*/ 32302 h 17910017"/>
              <a:gd name="connsiteX2" fmla="*/ 21675819 w 21675819"/>
              <a:gd name="connsiteY2" fmla="*/ 17910017 h 17910017"/>
              <a:gd name="connsiteX3" fmla="*/ 0 w 21675819"/>
              <a:gd name="connsiteY3" fmla="*/ 17910017 h 17910017"/>
              <a:gd name="connsiteX4" fmla="*/ 84153 w 21675819"/>
              <a:gd name="connsiteY4" fmla="*/ 0 h 17910017"/>
              <a:gd name="connsiteX0" fmla="*/ 84153 w 21675819"/>
              <a:gd name="connsiteY0" fmla="*/ 0 h 17910017"/>
              <a:gd name="connsiteX1" fmla="*/ 21575855 w 21675819"/>
              <a:gd name="connsiteY1" fmla="*/ 32302 h 17910017"/>
              <a:gd name="connsiteX2" fmla="*/ 21675819 w 21675819"/>
              <a:gd name="connsiteY2" fmla="*/ 17910017 h 17910017"/>
              <a:gd name="connsiteX3" fmla="*/ 0 w 21675819"/>
              <a:gd name="connsiteY3" fmla="*/ 17910017 h 17910017"/>
              <a:gd name="connsiteX4" fmla="*/ 84153 w 21675819"/>
              <a:gd name="connsiteY4" fmla="*/ 0 h 17910017"/>
              <a:gd name="connsiteX0" fmla="*/ 84153 w 21617651"/>
              <a:gd name="connsiteY0" fmla="*/ 0 h 17910017"/>
              <a:gd name="connsiteX1" fmla="*/ 21575855 w 21617651"/>
              <a:gd name="connsiteY1" fmla="*/ 32302 h 17910017"/>
              <a:gd name="connsiteX2" fmla="*/ 21617651 w 21617651"/>
              <a:gd name="connsiteY2" fmla="*/ 17845415 h 17910017"/>
              <a:gd name="connsiteX3" fmla="*/ 0 w 21617651"/>
              <a:gd name="connsiteY3" fmla="*/ 17910017 h 17910017"/>
              <a:gd name="connsiteX4" fmla="*/ 84153 w 21617651"/>
              <a:gd name="connsiteY4" fmla="*/ 0 h 17910017"/>
              <a:gd name="connsiteX0" fmla="*/ 84153 w 21646735"/>
              <a:gd name="connsiteY0" fmla="*/ 0 h 17942319"/>
              <a:gd name="connsiteX1" fmla="*/ 21575855 w 21646735"/>
              <a:gd name="connsiteY1" fmla="*/ 32302 h 17942319"/>
              <a:gd name="connsiteX2" fmla="*/ 21646735 w 21646735"/>
              <a:gd name="connsiteY2" fmla="*/ 17942319 h 17942319"/>
              <a:gd name="connsiteX3" fmla="*/ 0 w 21646735"/>
              <a:gd name="connsiteY3" fmla="*/ 17910017 h 17942319"/>
              <a:gd name="connsiteX4" fmla="*/ 84153 w 21646735"/>
              <a:gd name="connsiteY4" fmla="*/ 0 h 17942319"/>
              <a:gd name="connsiteX0" fmla="*/ 84153 w 21646735"/>
              <a:gd name="connsiteY0" fmla="*/ 0 h 17942322"/>
              <a:gd name="connsiteX1" fmla="*/ 21575855 w 21646735"/>
              <a:gd name="connsiteY1" fmla="*/ 32302 h 17942322"/>
              <a:gd name="connsiteX2" fmla="*/ 21646735 w 21646735"/>
              <a:gd name="connsiteY2" fmla="*/ 17942322 h 17942322"/>
              <a:gd name="connsiteX3" fmla="*/ 0 w 21646735"/>
              <a:gd name="connsiteY3" fmla="*/ 17910017 h 17942322"/>
              <a:gd name="connsiteX4" fmla="*/ 84153 w 21646735"/>
              <a:gd name="connsiteY4" fmla="*/ 0 h 17942322"/>
              <a:gd name="connsiteX0" fmla="*/ 84153 w 21646735"/>
              <a:gd name="connsiteY0" fmla="*/ 0 h 17942322"/>
              <a:gd name="connsiteX1" fmla="*/ 21575855 w 21646735"/>
              <a:gd name="connsiteY1" fmla="*/ 32302 h 17942322"/>
              <a:gd name="connsiteX2" fmla="*/ 21646735 w 21646735"/>
              <a:gd name="connsiteY2" fmla="*/ 17942322 h 17942322"/>
              <a:gd name="connsiteX3" fmla="*/ 0 w 21646735"/>
              <a:gd name="connsiteY3" fmla="*/ 17910017 h 17942322"/>
              <a:gd name="connsiteX4" fmla="*/ 84153 w 21646735"/>
              <a:gd name="connsiteY4" fmla="*/ 0 h 17942322"/>
              <a:gd name="connsiteX0" fmla="*/ 84153 w 21617651"/>
              <a:gd name="connsiteY0" fmla="*/ 0 h 17942322"/>
              <a:gd name="connsiteX1" fmla="*/ 21575855 w 21617651"/>
              <a:gd name="connsiteY1" fmla="*/ 32302 h 17942322"/>
              <a:gd name="connsiteX2" fmla="*/ 21617651 w 21617651"/>
              <a:gd name="connsiteY2" fmla="*/ 17942322 h 17942322"/>
              <a:gd name="connsiteX3" fmla="*/ 0 w 21617651"/>
              <a:gd name="connsiteY3" fmla="*/ 17910017 h 17942322"/>
              <a:gd name="connsiteX4" fmla="*/ 84153 w 21617651"/>
              <a:gd name="connsiteY4" fmla="*/ 0 h 17942322"/>
              <a:gd name="connsiteX0" fmla="*/ 84153 w 21617651"/>
              <a:gd name="connsiteY0" fmla="*/ 0 h 17974621"/>
              <a:gd name="connsiteX1" fmla="*/ 21575855 w 21617651"/>
              <a:gd name="connsiteY1" fmla="*/ 32302 h 17974621"/>
              <a:gd name="connsiteX2" fmla="*/ 21617651 w 21617651"/>
              <a:gd name="connsiteY2" fmla="*/ 17974621 h 17974621"/>
              <a:gd name="connsiteX3" fmla="*/ 0 w 21617651"/>
              <a:gd name="connsiteY3" fmla="*/ 17910017 h 17974621"/>
              <a:gd name="connsiteX4" fmla="*/ 84153 w 21617651"/>
              <a:gd name="connsiteY4" fmla="*/ 0 h 17974621"/>
              <a:gd name="connsiteX0" fmla="*/ 84153 w 21617651"/>
              <a:gd name="connsiteY0" fmla="*/ 0 h 17974621"/>
              <a:gd name="connsiteX1" fmla="*/ 21575855 w 21617651"/>
              <a:gd name="connsiteY1" fmla="*/ 32302 h 17974621"/>
              <a:gd name="connsiteX2" fmla="*/ 21617651 w 21617651"/>
              <a:gd name="connsiteY2" fmla="*/ 17974621 h 17974621"/>
              <a:gd name="connsiteX3" fmla="*/ 0 w 21617651"/>
              <a:gd name="connsiteY3" fmla="*/ 17910017 h 17974621"/>
              <a:gd name="connsiteX4" fmla="*/ 84153 w 21617651"/>
              <a:gd name="connsiteY4" fmla="*/ 0 h 17974621"/>
              <a:gd name="connsiteX0" fmla="*/ 84153 w 21617651"/>
              <a:gd name="connsiteY0" fmla="*/ 64859 h 18039480"/>
              <a:gd name="connsiteX1" fmla="*/ 21575856 w 21617651"/>
              <a:gd name="connsiteY1" fmla="*/ 0 h 18039480"/>
              <a:gd name="connsiteX2" fmla="*/ 21617651 w 21617651"/>
              <a:gd name="connsiteY2" fmla="*/ 18039480 h 18039480"/>
              <a:gd name="connsiteX3" fmla="*/ 0 w 21617651"/>
              <a:gd name="connsiteY3" fmla="*/ 17974876 h 18039480"/>
              <a:gd name="connsiteX4" fmla="*/ 84153 w 21617651"/>
              <a:gd name="connsiteY4" fmla="*/ 64859 h 18039480"/>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42489 h 18007093"/>
              <a:gd name="connsiteX4" fmla="*/ 84153 w 21636807"/>
              <a:gd name="connsiteY4" fmla="*/ 32472 h 18007093"/>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42489 h 18007093"/>
              <a:gd name="connsiteX4" fmla="*/ 84153 w 21636807"/>
              <a:gd name="connsiteY4" fmla="*/ 32472 h 18007093"/>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42489 h 18007093"/>
              <a:gd name="connsiteX4" fmla="*/ 84153 w 21636807"/>
              <a:gd name="connsiteY4" fmla="*/ 32472 h 18007093"/>
              <a:gd name="connsiteX0" fmla="*/ 84153 w 21635827"/>
              <a:gd name="connsiteY0" fmla="*/ 32472 h 18007093"/>
              <a:gd name="connsiteX1" fmla="*/ 21634059 w 21635827"/>
              <a:gd name="connsiteY1" fmla="*/ 0 h 18007093"/>
              <a:gd name="connsiteX2" fmla="*/ 21588550 w 21635827"/>
              <a:gd name="connsiteY2" fmla="*/ 18007093 h 18007093"/>
              <a:gd name="connsiteX3" fmla="*/ 0 w 21635827"/>
              <a:gd name="connsiteY3" fmla="*/ 17942489 h 18007093"/>
              <a:gd name="connsiteX4" fmla="*/ 84153 w 21635827"/>
              <a:gd name="connsiteY4" fmla="*/ 32472 h 18007093"/>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42489 h 18007093"/>
              <a:gd name="connsiteX4" fmla="*/ 84153 w 21636807"/>
              <a:gd name="connsiteY4" fmla="*/ 32472 h 18007093"/>
              <a:gd name="connsiteX0" fmla="*/ 84153 w 21636807"/>
              <a:gd name="connsiteY0" fmla="*/ 32472 h 18007093"/>
              <a:gd name="connsiteX1" fmla="*/ 21634059 w 21636807"/>
              <a:gd name="connsiteY1" fmla="*/ 0 h 18007093"/>
              <a:gd name="connsiteX2" fmla="*/ 21617651 w 21636807"/>
              <a:gd name="connsiteY2" fmla="*/ 18007093 h 18007093"/>
              <a:gd name="connsiteX3" fmla="*/ 0 w 21636807"/>
              <a:gd name="connsiteY3" fmla="*/ 17974873 h 18007093"/>
              <a:gd name="connsiteX4" fmla="*/ 84153 w 21636807"/>
              <a:gd name="connsiteY4" fmla="*/ 32472 h 18007093"/>
              <a:gd name="connsiteX0" fmla="*/ 84153 w 21636807"/>
              <a:gd name="connsiteY0" fmla="*/ 32471 h 18007093"/>
              <a:gd name="connsiteX1" fmla="*/ 21634059 w 21636807"/>
              <a:gd name="connsiteY1" fmla="*/ 0 h 18007093"/>
              <a:gd name="connsiteX2" fmla="*/ 21617651 w 21636807"/>
              <a:gd name="connsiteY2" fmla="*/ 18007093 h 18007093"/>
              <a:gd name="connsiteX3" fmla="*/ 0 w 21636807"/>
              <a:gd name="connsiteY3" fmla="*/ 17974873 h 18007093"/>
              <a:gd name="connsiteX4" fmla="*/ 84153 w 21636807"/>
              <a:gd name="connsiteY4" fmla="*/ 32471 h 18007093"/>
              <a:gd name="connsiteX0" fmla="*/ 55054 w 21636807"/>
              <a:gd name="connsiteY0" fmla="*/ 32471 h 18007093"/>
              <a:gd name="connsiteX1" fmla="*/ 21634059 w 21636807"/>
              <a:gd name="connsiteY1" fmla="*/ 0 h 18007093"/>
              <a:gd name="connsiteX2" fmla="*/ 21617651 w 21636807"/>
              <a:gd name="connsiteY2" fmla="*/ 18007093 h 18007093"/>
              <a:gd name="connsiteX3" fmla="*/ 0 w 21636807"/>
              <a:gd name="connsiteY3" fmla="*/ 17974873 h 18007093"/>
              <a:gd name="connsiteX4" fmla="*/ 55054 w 21636807"/>
              <a:gd name="connsiteY4" fmla="*/ 32471 h 18007093"/>
              <a:gd name="connsiteX0" fmla="*/ 84155 w 21665908"/>
              <a:gd name="connsiteY0" fmla="*/ 32471 h 18007093"/>
              <a:gd name="connsiteX1" fmla="*/ 21663160 w 21665908"/>
              <a:gd name="connsiteY1" fmla="*/ 0 h 18007093"/>
              <a:gd name="connsiteX2" fmla="*/ 21646752 w 21665908"/>
              <a:gd name="connsiteY2" fmla="*/ 18007093 h 18007093"/>
              <a:gd name="connsiteX3" fmla="*/ 0 w 21665908"/>
              <a:gd name="connsiteY3" fmla="*/ 17974873 h 18007093"/>
              <a:gd name="connsiteX4" fmla="*/ 84155 w 21665908"/>
              <a:gd name="connsiteY4" fmla="*/ 32471 h 18007093"/>
              <a:gd name="connsiteX0" fmla="*/ 391 w 21582144"/>
              <a:gd name="connsiteY0" fmla="*/ 32471 h 18007093"/>
              <a:gd name="connsiteX1" fmla="*/ 21579396 w 21582144"/>
              <a:gd name="connsiteY1" fmla="*/ 0 h 18007093"/>
              <a:gd name="connsiteX2" fmla="*/ 21562988 w 21582144"/>
              <a:gd name="connsiteY2" fmla="*/ 18007093 h 18007093"/>
              <a:gd name="connsiteX3" fmla="*/ 32639 w 21582144"/>
              <a:gd name="connsiteY3" fmla="*/ 17877714 h 18007093"/>
              <a:gd name="connsiteX4" fmla="*/ 391 w 21582144"/>
              <a:gd name="connsiteY4" fmla="*/ 32471 h 18007093"/>
              <a:gd name="connsiteX0" fmla="*/ 391 w 21582144"/>
              <a:gd name="connsiteY0" fmla="*/ 32471 h 18039648"/>
              <a:gd name="connsiteX1" fmla="*/ 21579396 w 21582144"/>
              <a:gd name="connsiteY1" fmla="*/ 0 h 18039648"/>
              <a:gd name="connsiteX2" fmla="*/ 21562988 w 21582144"/>
              <a:gd name="connsiteY2" fmla="*/ 18007093 h 18039648"/>
              <a:gd name="connsiteX3" fmla="*/ 32639 w 21582144"/>
              <a:gd name="connsiteY3" fmla="*/ 18039648 h 18039648"/>
              <a:gd name="connsiteX4" fmla="*/ 391 w 21582144"/>
              <a:gd name="connsiteY4" fmla="*/ 32471 h 18039648"/>
              <a:gd name="connsiteX0" fmla="*/ 391 w 21582144"/>
              <a:gd name="connsiteY0" fmla="*/ 32471 h 18039648"/>
              <a:gd name="connsiteX1" fmla="*/ 21579396 w 21582144"/>
              <a:gd name="connsiteY1" fmla="*/ 0 h 18039648"/>
              <a:gd name="connsiteX2" fmla="*/ 21562988 w 21582144"/>
              <a:gd name="connsiteY2" fmla="*/ 18007093 h 18039648"/>
              <a:gd name="connsiteX3" fmla="*/ 32639 w 21582144"/>
              <a:gd name="connsiteY3" fmla="*/ 18039648 h 18039648"/>
              <a:gd name="connsiteX4" fmla="*/ 391 w 21582144"/>
              <a:gd name="connsiteY4" fmla="*/ 32471 h 18039648"/>
              <a:gd name="connsiteX0" fmla="*/ 391 w 21582144"/>
              <a:gd name="connsiteY0" fmla="*/ 32471 h 18039648"/>
              <a:gd name="connsiteX1" fmla="*/ 21579396 w 21582144"/>
              <a:gd name="connsiteY1" fmla="*/ 0 h 18039648"/>
              <a:gd name="connsiteX2" fmla="*/ 21562988 w 21582144"/>
              <a:gd name="connsiteY2" fmla="*/ 18007093 h 18039648"/>
              <a:gd name="connsiteX3" fmla="*/ 32639 w 21582144"/>
              <a:gd name="connsiteY3" fmla="*/ 18039648 h 18039648"/>
              <a:gd name="connsiteX4" fmla="*/ 391 w 21582144"/>
              <a:gd name="connsiteY4" fmla="*/ 32471 h 18039648"/>
              <a:gd name="connsiteX0" fmla="*/ 1109 w 21582862"/>
              <a:gd name="connsiteY0" fmla="*/ 32471 h 18039648"/>
              <a:gd name="connsiteX1" fmla="*/ 21580114 w 21582862"/>
              <a:gd name="connsiteY1" fmla="*/ 0 h 18039648"/>
              <a:gd name="connsiteX2" fmla="*/ 21563706 w 21582862"/>
              <a:gd name="connsiteY2" fmla="*/ 18007093 h 18039648"/>
              <a:gd name="connsiteX3" fmla="*/ 4258 w 21582862"/>
              <a:gd name="connsiteY3" fmla="*/ 18039648 h 18039648"/>
              <a:gd name="connsiteX4" fmla="*/ 1109 w 21582862"/>
              <a:gd name="connsiteY4" fmla="*/ 32471 h 18039648"/>
              <a:gd name="connsiteX0" fmla="*/ 25953 w 21578604"/>
              <a:gd name="connsiteY0" fmla="*/ 32471 h 18039648"/>
              <a:gd name="connsiteX1" fmla="*/ 21575856 w 21578604"/>
              <a:gd name="connsiteY1" fmla="*/ 0 h 18039648"/>
              <a:gd name="connsiteX2" fmla="*/ 21559448 w 21578604"/>
              <a:gd name="connsiteY2" fmla="*/ 18007093 h 18039648"/>
              <a:gd name="connsiteX3" fmla="*/ 0 w 21578604"/>
              <a:gd name="connsiteY3" fmla="*/ 18039648 h 18039648"/>
              <a:gd name="connsiteX4" fmla="*/ 25953 w 21578604"/>
              <a:gd name="connsiteY4" fmla="*/ 32471 h 18039648"/>
              <a:gd name="connsiteX0" fmla="*/ 25953 w 21578604"/>
              <a:gd name="connsiteY0" fmla="*/ 32471 h 18039648"/>
              <a:gd name="connsiteX1" fmla="*/ 21575856 w 21578604"/>
              <a:gd name="connsiteY1" fmla="*/ 0 h 18039648"/>
              <a:gd name="connsiteX2" fmla="*/ 21559448 w 21578604"/>
              <a:gd name="connsiteY2" fmla="*/ 18007093 h 18039648"/>
              <a:gd name="connsiteX3" fmla="*/ 0 w 21578604"/>
              <a:gd name="connsiteY3" fmla="*/ 18039648 h 18039648"/>
              <a:gd name="connsiteX4" fmla="*/ 25953 w 21578604"/>
              <a:gd name="connsiteY4" fmla="*/ 32471 h 18039648"/>
              <a:gd name="connsiteX0" fmla="*/ 25953 w 21578604"/>
              <a:gd name="connsiteY0" fmla="*/ 84 h 18039648"/>
              <a:gd name="connsiteX1" fmla="*/ 21575856 w 21578604"/>
              <a:gd name="connsiteY1" fmla="*/ 0 h 18039648"/>
              <a:gd name="connsiteX2" fmla="*/ 21559448 w 21578604"/>
              <a:gd name="connsiteY2" fmla="*/ 18007093 h 18039648"/>
              <a:gd name="connsiteX3" fmla="*/ 0 w 21578604"/>
              <a:gd name="connsiteY3" fmla="*/ 18039648 h 18039648"/>
              <a:gd name="connsiteX4" fmla="*/ 25953 w 21578604"/>
              <a:gd name="connsiteY4" fmla="*/ 84 h 18039648"/>
              <a:gd name="connsiteX0" fmla="*/ 1110 w 21582860"/>
              <a:gd name="connsiteY0" fmla="*/ 84 h 18039648"/>
              <a:gd name="connsiteX1" fmla="*/ 21580112 w 21582860"/>
              <a:gd name="connsiteY1" fmla="*/ 0 h 18039648"/>
              <a:gd name="connsiteX2" fmla="*/ 21563704 w 21582860"/>
              <a:gd name="connsiteY2" fmla="*/ 18007093 h 18039648"/>
              <a:gd name="connsiteX3" fmla="*/ 4256 w 21582860"/>
              <a:gd name="connsiteY3" fmla="*/ 18039648 h 18039648"/>
              <a:gd name="connsiteX4" fmla="*/ 1110 w 21582860"/>
              <a:gd name="connsiteY4" fmla="*/ 84 h 18039648"/>
              <a:gd name="connsiteX0" fmla="*/ 1109 w 21582860"/>
              <a:gd name="connsiteY0" fmla="*/ 84 h 18039648"/>
              <a:gd name="connsiteX1" fmla="*/ 21580112 w 21582860"/>
              <a:gd name="connsiteY1" fmla="*/ 0 h 18039648"/>
              <a:gd name="connsiteX2" fmla="*/ 21563704 w 21582860"/>
              <a:gd name="connsiteY2" fmla="*/ 18007093 h 18039648"/>
              <a:gd name="connsiteX3" fmla="*/ 4256 w 21582860"/>
              <a:gd name="connsiteY3" fmla="*/ 18039648 h 18039648"/>
              <a:gd name="connsiteX4" fmla="*/ 1109 w 21582860"/>
              <a:gd name="connsiteY4" fmla="*/ 84 h 18039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582860" h="18039648">
                <a:moveTo>
                  <a:pt x="1109" y="84"/>
                </a:moveTo>
                <a:lnTo>
                  <a:pt x="21580112" y="0"/>
                </a:lnTo>
                <a:cubicBezTo>
                  <a:pt x="21594044" y="6013160"/>
                  <a:pt x="21549772" y="11993933"/>
                  <a:pt x="21563704" y="18007093"/>
                </a:cubicBezTo>
                <a:lnTo>
                  <a:pt x="4256" y="18039648"/>
                </a:lnTo>
                <a:cubicBezTo>
                  <a:pt x="9092" y="15558915"/>
                  <a:pt x="-3727" y="2480817"/>
                  <a:pt x="1109" y="84"/>
                </a:cubicBezTo>
                <a:close/>
              </a:path>
            </a:pathLst>
          </a:custGeom>
          <a:gradFill>
            <a:gsLst>
              <a:gs pos="0">
                <a:schemeClr val="accent3">
                  <a:lumMod val="50000"/>
                </a:schemeClr>
              </a:gs>
              <a:gs pos="0">
                <a:schemeClr val="tx2"/>
              </a:gs>
              <a:gs pos="100000">
                <a:schemeClr val="accent3"/>
              </a:gs>
            </a:gsLst>
            <a:lin ang="162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6203"/>
            <a:endParaRPr lang="en-GB" sz="1568" dirty="0">
              <a:solidFill>
                <a:srgbClr val="000000"/>
              </a:solidFill>
              <a:latin typeface="Arial"/>
            </a:endParaRPr>
          </a:p>
        </p:txBody>
      </p:sp>
      <p:sp>
        <p:nvSpPr>
          <p:cNvPr id="21" name="doc id">
            <a:extLst>
              <a:ext uri="{FF2B5EF4-FFF2-40B4-BE49-F238E27FC236}">
                <a16:creationId xmlns:a16="http://schemas.microsoft.com/office/drawing/2014/main" id="{B77C1644-D4CF-492B-85C4-12A5D691C8AD}"/>
              </a:ext>
            </a:extLst>
          </p:cNvPr>
          <p:cNvSpPr txBox="1">
            <a:spLocks noChangeArrowheads="1"/>
          </p:cNvSpPr>
          <p:nvPr userDrawn="1"/>
        </p:nvSpPr>
        <p:spPr bwMode="white">
          <a:xfrm>
            <a:off x="11259050" y="36513"/>
            <a:ext cx="39371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algn="r" eaLnBrk="1" hangingPunct="1">
              <a:defRPr lang="x-none"/>
            </a:pPr>
            <a:endParaRPr lang="x-none" sz="784" baseline="0" dirty="0">
              <a:solidFill>
                <a:srgbClr val="FFFFFF"/>
              </a:solidFill>
              <a:latin typeface="+mn-lt"/>
            </a:endParaRPr>
          </a:p>
        </p:txBody>
      </p:sp>
      <p:pic>
        <p:nvPicPr>
          <p:cNvPr id="22" name="Picture 21">
            <a:extLst>
              <a:ext uri="{FF2B5EF4-FFF2-40B4-BE49-F238E27FC236}">
                <a16:creationId xmlns:a16="http://schemas.microsoft.com/office/drawing/2014/main" id="{8CCE9413-6DFB-6A44-BC3B-721B849A7F51}"/>
              </a:ext>
            </a:extLst>
          </p:cNvPr>
          <p:cNvPicPr>
            <a:picLocks noChangeAspect="1"/>
          </p:cNvPicPr>
          <p:nvPr userDrawn="1"/>
        </p:nvPicPr>
        <p:blipFill>
          <a:blip r:embed="rId7"/>
          <a:srcRect r="27807"/>
          <a:stretch>
            <a:fillRect/>
          </a:stretch>
        </p:blipFill>
        <p:spPr>
          <a:xfrm flipH="1" flipV="1">
            <a:off x="7391399" y="-301404"/>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pic>
        <p:nvPicPr>
          <p:cNvPr id="13" name="Picture 12">
            <a:extLst>
              <a:ext uri="{FF2B5EF4-FFF2-40B4-BE49-F238E27FC236}">
                <a16:creationId xmlns:a16="http://schemas.microsoft.com/office/drawing/2014/main" id="{E843FCD4-4E00-4140-AF59-0D0322E2CD1D}"/>
              </a:ext>
            </a:extLst>
          </p:cNvPr>
          <p:cNvPicPr>
            <a:picLocks noChangeAspect="1"/>
          </p:cNvPicPr>
          <p:nvPr userDrawn="1"/>
        </p:nvPicPr>
        <p:blipFill>
          <a:blip r:embed="rId7"/>
          <a:srcRect r="27807"/>
          <a:stretch>
            <a:fillRect/>
          </a:stretch>
        </p:blipFill>
        <p:spPr>
          <a:xfrm>
            <a:off x="111409" y="2777535"/>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pic>
        <p:nvPicPr>
          <p:cNvPr id="2" name="Picture 1">
            <a:extLst>
              <a:ext uri="{FF2B5EF4-FFF2-40B4-BE49-F238E27FC236}">
                <a16:creationId xmlns:a16="http://schemas.microsoft.com/office/drawing/2014/main" id="{6EF8D380-1A23-E94A-BE89-22E198C99E81}"/>
              </a:ext>
            </a:extLst>
          </p:cNvPr>
          <p:cNvPicPr>
            <a:picLocks noChangeAspect="1"/>
          </p:cNvPicPr>
          <p:nvPr userDrawn="1"/>
        </p:nvPicPr>
        <p:blipFill>
          <a:blip r:embed="rId8">
            <a:alphaModFix amt="15000"/>
            <a:extLst>
              <a:ext uri="{BEBA8EAE-BF5A-486C-A8C5-ECC9F3942E4B}">
                <a14:imgProps xmlns:a14="http://schemas.microsoft.com/office/drawing/2010/main">
                  <a14:imgLayer r:embed="rId9">
                    <a14:imgEffect>
                      <a14:backgroundRemoval t="3382" b="98068" l="4918" r="95902">
                        <a14:foregroundMark x1="42623" y1="60386" x2="42623" y2="60386"/>
                        <a14:foregroundMark x1="49180" y1="59420" x2="49180" y2="59420"/>
                        <a14:foregroundMark x1="49180" y1="58454" x2="49180" y2="58454"/>
                        <a14:foregroundMark x1="49180" y1="58454" x2="49180" y2="58454"/>
                        <a14:foregroundMark x1="49180" y1="58454" x2="49180" y2="58454"/>
                        <a14:foregroundMark x1="49180" y1="56039" x2="49180" y2="56039"/>
                        <a14:foregroundMark x1="49180" y1="56039" x2="49180" y2="56039"/>
                        <a14:foregroundMark x1="75000" y1="91304" x2="75000" y2="91304"/>
                        <a14:foregroundMark x1="75000" y1="91304" x2="75000" y2="91304"/>
                        <a14:foregroundMark x1="77869" y1="90338" x2="77869" y2="90338"/>
                        <a14:foregroundMark x1="77869" y1="90338" x2="77869" y2="90338"/>
                        <a14:foregroundMark x1="70492" y1="98068" x2="70492" y2="98068"/>
                        <a14:foregroundMark x1="70492" y1="98068" x2="70492" y2="98068"/>
                        <a14:foregroundMark x1="49180" y1="56039" x2="49180" y2="56039"/>
                        <a14:foregroundMark x1="49180" y1="56039" x2="49180" y2="56039"/>
                        <a14:foregroundMark x1="42213" y1="50725" x2="42213" y2="50725"/>
                        <a14:foregroundMark x1="42213" y1="50725" x2="42213" y2="50725"/>
                        <a14:foregroundMark x1="42213" y1="50725" x2="42213" y2="50725"/>
                        <a14:foregroundMark x1="54508" y1="23188" x2="54508" y2="23188"/>
                        <a14:foregroundMark x1="51230" y1="25121" x2="51230" y2="25121"/>
                        <a14:foregroundMark x1="51230" y1="25121" x2="51230" y2="25121"/>
                        <a14:foregroundMark x1="51230" y1="25121" x2="51230" y2="25121"/>
                        <a14:foregroundMark x1="45902" y1="11594" x2="45902" y2="11594"/>
                        <a14:foregroundMark x1="45902" y1="11594" x2="45902" y2="11594"/>
                        <a14:foregroundMark x1="52869" y1="15459" x2="52869" y2="15459"/>
                        <a14:foregroundMark x1="52869" y1="15459" x2="52869" y2="15459"/>
                        <a14:foregroundMark x1="59836" y1="14976" x2="59836" y2="14976"/>
                        <a14:foregroundMark x1="59836" y1="14976" x2="59836" y2="14976"/>
                        <a14:foregroundMark x1="59426" y1="8696" x2="59426" y2="8696"/>
                        <a14:foregroundMark x1="59426" y1="8696" x2="59426" y2="8696"/>
                        <a14:foregroundMark x1="58197" y1="3382" x2="58197" y2="3382"/>
                        <a14:foregroundMark x1="58197" y1="3382" x2="58197" y2="3382"/>
                        <a14:foregroundMark x1="49180" y1="52657" x2="49180" y2="52657"/>
                        <a14:foregroundMark x1="49180" y1="52657" x2="49180" y2="52657"/>
                        <a14:foregroundMark x1="48361" y1="65217" x2="48361" y2="65217"/>
                        <a14:foregroundMark x1="48361" y1="65217" x2="48361" y2="65217"/>
                        <a14:foregroundMark x1="86885" y1="29469" x2="86885" y2="29469"/>
                        <a14:foregroundMark x1="86885" y1="29469" x2="86885" y2="29469"/>
                        <a14:foregroundMark x1="88525" y1="54589" x2="88525" y2="54589"/>
                        <a14:foregroundMark x1="88525" y1="54589" x2="88525" y2="54589"/>
                        <a14:foregroundMark x1="89344" y1="52657" x2="89344" y2="52657"/>
                        <a14:foregroundMark x1="89344" y1="52657" x2="89344" y2="52657"/>
                        <a14:foregroundMark x1="92623" y1="57005" x2="92623" y2="57005"/>
                        <a14:foregroundMark x1="92623" y1="57005" x2="92623" y2="57005"/>
                        <a14:foregroundMark x1="94672" y1="61836" x2="94672" y2="61836"/>
                        <a14:foregroundMark x1="94672" y1="61836" x2="94672" y2="61836"/>
                        <a14:foregroundMark x1="95902" y1="62802" x2="95902" y2="62802"/>
                        <a14:foregroundMark x1="95902" y1="62802" x2="95902" y2="62802"/>
                        <a14:foregroundMark x1="48361" y1="79227" x2="48361" y2="79227"/>
                        <a14:foregroundMark x1="48361" y1="79227" x2="48361" y2="79227"/>
                        <a14:foregroundMark x1="4918" y1="55556" x2="4918" y2="55556"/>
                        <a14:foregroundMark x1="4918" y1="55556" x2="4918" y2="55556"/>
                        <a14:foregroundMark x1="40984" y1="16908" x2="40984" y2="16908"/>
                        <a14:foregroundMark x1="40984" y1="16908" x2="40984" y2="16908"/>
                        <a14:foregroundMark x1="52049" y1="31884" x2="52049" y2="31884"/>
                        <a14:foregroundMark x1="47541" y1="31884" x2="47541" y2="31884"/>
                        <a14:foregroundMark x1="47541" y1="31884" x2="47541" y2="31884"/>
                        <a14:foregroundMark x1="54918" y1="38164" x2="54918" y2="38164"/>
                        <a14:foregroundMark x1="46311" y1="37681" x2="46311" y2="37681"/>
                        <a14:foregroundMark x1="46311" y1="37681" x2="46311" y2="37681"/>
                        <a14:foregroundMark x1="46311" y1="37681" x2="46311" y2="37681"/>
                        <a14:foregroundMark x1="45082" y1="36715" x2="45082" y2="36715"/>
                        <a14:foregroundMark x1="47131" y1="37681" x2="47131" y2="37681"/>
                        <a14:foregroundMark x1="46721" y1="37198" x2="46721" y2="37198"/>
                        <a14:foregroundMark x1="46721" y1="37198" x2="46721" y2="37198"/>
                        <a14:foregroundMark x1="39754" y1="40097" x2="39754" y2="40097"/>
                        <a14:foregroundMark x1="39754" y1="40097" x2="39754" y2="40097"/>
                        <a14:foregroundMark x1="39344" y1="38647" x2="39344" y2="38647"/>
                        <a14:foregroundMark x1="39344" y1="38647" x2="39344" y2="38647"/>
                        <a14:backgroundMark x1="49590" y1="41063" x2="49590" y2="41063"/>
                        <a14:backgroundMark x1="49590" y1="41063" x2="49590" y2="41063"/>
                        <a14:backgroundMark x1="49590" y1="41063" x2="49590" y2="41063"/>
                        <a14:backgroundMark x1="45082" y1="42512" x2="45082" y2="42512"/>
                        <a14:backgroundMark x1="46721" y1="40097" x2="46721" y2="40097"/>
                        <a14:backgroundMark x1="46721" y1="40097" x2="46721" y2="40097"/>
                        <a14:backgroundMark x1="49590" y1="30918" x2="49590" y2="30918"/>
                        <a14:backgroundMark x1="49590" y1="30918" x2="49590" y2="30918"/>
                      </a14:backgroundRemoval>
                    </a14:imgEffect>
                  </a14:imgLayer>
                </a14:imgProps>
              </a:ext>
            </a:extLst>
          </a:blip>
          <a:stretch>
            <a:fillRect/>
          </a:stretch>
        </p:blipFill>
        <p:spPr>
          <a:xfrm>
            <a:off x="4425156" y="2046287"/>
            <a:ext cx="3098800" cy="2628900"/>
          </a:xfrm>
          <a:prstGeom prst="rect">
            <a:avLst/>
          </a:prstGeom>
        </p:spPr>
      </p:pic>
    </p:spTree>
    <p:extLst>
      <p:ext uri="{BB962C8B-B14F-4D97-AF65-F5344CB8AC3E}">
        <p14:creationId xmlns:p14="http://schemas.microsoft.com/office/powerpoint/2010/main" val="41544599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PPRP White End Pag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1452516"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09D27C6C-F961-4DDE-91AE-F7106FF284AE}"/>
              </a:ext>
            </a:extLst>
          </p:cNvPr>
          <p:cNvSpPr/>
          <p:nvPr>
            <p:custDataLst>
              <p:tags r:id="rId3"/>
            </p:custDataLst>
          </p:nvPr>
        </p:nvSpPr>
        <p:spPr>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3200" b="0" i="0" baseline="0" dirty="0">
              <a:solidFill>
                <a:schemeClr val="tx1"/>
              </a:solidFill>
              <a:latin typeface="Arial" panose="020B0604020202020204" pitchFamily="34" charset="0"/>
              <a:ea typeface="+mj-ea"/>
              <a:cs typeface="+mj-cs"/>
              <a:sym typeface="Arial" panose="020B0604020202020204" pitchFamily="34" charset="0"/>
            </a:endParaRPr>
          </a:p>
        </p:txBody>
      </p:sp>
      <p:sp>
        <p:nvSpPr>
          <p:cNvPr id="5" name="doc id" hidden="1"/>
          <p:cNvSpPr txBox="1">
            <a:spLocks noChangeArrowheads="1"/>
          </p:cNvSpPr>
          <p:nvPr/>
        </p:nvSpPr>
        <p:spPr bwMode="auto">
          <a:xfrm>
            <a:off x="11259050" y="36514"/>
            <a:ext cx="39371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defRPr/>
            </a:pPr>
            <a:endParaRPr lang="en-US" sz="1067" baseline="0" noProof="0" dirty="0">
              <a:solidFill>
                <a:schemeClr val="bg1"/>
              </a:solidFill>
              <a:latin typeface="+mn-lt"/>
            </a:endParaRPr>
          </a:p>
        </p:txBody>
      </p:sp>
      <p:sp>
        <p:nvSpPr>
          <p:cNvPr id="57" name="Document type" hidden="1"/>
          <p:cNvSpPr txBox="1">
            <a:spLocks noChangeArrowheads="1"/>
          </p:cNvSpPr>
          <p:nvPr/>
        </p:nvSpPr>
        <p:spPr bwMode="gray">
          <a:xfrm>
            <a:off x="3024489" y="3584143"/>
            <a:ext cx="83092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1400" baseline="0" noProof="0" dirty="0">
                <a:solidFill>
                  <a:schemeClr val="bg1"/>
                </a:solidFill>
                <a:latin typeface="+mn-lt"/>
              </a:rPr>
              <a:t>Document type | Date</a:t>
            </a:r>
          </a:p>
        </p:txBody>
      </p:sp>
      <p:sp>
        <p:nvSpPr>
          <p:cNvPr id="26" name="Disclaimer-English (United States)" hidden="1"/>
          <p:cNvSpPr>
            <a:spLocks noChangeArrowheads="1"/>
          </p:cNvSpPr>
          <p:nvPr/>
        </p:nvSpPr>
        <p:spPr bwMode="black">
          <a:xfrm>
            <a:off x="2781424" y="6254081"/>
            <a:ext cx="5120516" cy="380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nchorCtr="0">
            <a:noAutofit/>
          </a:bodyPr>
          <a:lstStyle/>
          <a:p>
            <a:pPr defTabSz="1073204" eaLnBrk="0" hangingPunct="0"/>
            <a:r>
              <a:rPr lang="en-ZA" sz="800" baseline="0" dirty="0">
                <a:solidFill>
                  <a:schemeClr val="bg1"/>
                </a:solidFill>
                <a:latin typeface="+mn-lt"/>
              </a:rPr>
              <a:t>CONFIDENTIAL AND PROPRIETARY</a:t>
            </a:r>
          </a:p>
          <a:p>
            <a:pPr defTabSz="1073204" eaLnBrk="0" hangingPunct="0"/>
            <a:r>
              <a:rPr lang="en-ZA" sz="800" baseline="0" dirty="0">
                <a:solidFill>
                  <a:schemeClr val="bg1"/>
                </a:solidFill>
                <a:latin typeface="+mn-lt"/>
              </a:rPr>
              <a:t>Any use of this material without specific permission is strictly prohibited</a:t>
            </a:r>
            <a:endParaRPr lang="en-US" sz="800" baseline="0" dirty="0">
              <a:solidFill>
                <a:schemeClr val="bg1"/>
              </a:solidFill>
              <a:latin typeface="+mn-lt"/>
            </a:endParaRPr>
          </a:p>
        </p:txBody>
      </p:sp>
      <p:sp>
        <p:nvSpPr>
          <p:cNvPr id="7" name="Working Draft Text" hidden="1">
            <a:extLst>
              <a:ext uri="{FF2B5EF4-FFF2-40B4-BE49-F238E27FC236}">
                <a16:creationId xmlns:a16="http://schemas.microsoft.com/office/drawing/2014/main" id="{8B36C022-4CD7-4AE3-9EB9-C2A7C0991460}"/>
              </a:ext>
            </a:extLst>
          </p:cNvPr>
          <p:cNvSpPr txBox="1"/>
          <p:nvPr/>
        </p:nvSpPr>
        <p:spPr>
          <a:xfrm>
            <a:off x="8064500" y="6223000"/>
            <a:ext cx="1066318" cy="215444"/>
          </a:xfrm>
          <a:prstGeom prst="rect">
            <a:avLst/>
          </a:prstGeom>
          <a:noFill/>
        </p:spPr>
        <p:txBody>
          <a:bodyPr vert="horz" wrap="none" rtlCol="0">
            <a:spAutoFit/>
          </a:bodyPr>
          <a:lstStyle/>
          <a:p>
            <a:r>
              <a:rPr lang="en-ZA" sz="800" b="1" dirty="0">
                <a:solidFill>
                  <a:srgbClr val="FFFFFF"/>
                </a:solidFill>
              </a:rPr>
              <a:t>WORKING DRAFT</a:t>
            </a:r>
          </a:p>
        </p:txBody>
      </p:sp>
      <p:sp>
        <p:nvSpPr>
          <p:cNvPr id="8" name="Working Draft" hidden="1">
            <a:extLst>
              <a:ext uri="{FF2B5EF4-FFF2-40B4-BE49-F238E27FC236}">
                <a16:creationId xmlns:a16="http://schemas.microsoft.com/office/drawing/2014/main" id="{1499DE9C-1052-42CC-A648-F322B77CCA05}"/>
              </a:ext>
            </a:extLst>
          </p:cNvPr>
          <p:cNvSpPr txBox="1"/>
          <p:nvPr/>
        </p:nvSpPr>
        <p:spPr>
          <a:xfrm>
            <a:off x="8064500" y="6350000"/>
            <a:ext cx="3214341" cy="215444"/>
          </a:xfrm>
          <a:prstGeom prst="rect">
            <a:avLst/>
          </a:prstGeom>
          <a:noFill/>
        </p:spPr>
        <p:txBody>
          <a:bodyPr vert="horz" wrap="none" rtlCol="0">
            <a:spAutoFit/>
          </a:bodyPr>
          <a:lstStyle/>
          <a:p>
            <a:r>
              <a:rPr lang="en-US" sz="800">
                <a:solidFill>
                  <a:srgbClr val="FFFFFF"/>
                </a:solidFill>
              </a:rPr>
              <a:t>Last Modified 2020/03/08 22:31 W. Central Africa Standard Time</a:t>
            </a:r>
            <a:endParaRPr lang="en-ZA" sz="800" dirty="0">
              <a:solidFill>
                <a:srgbClr val="FFFFFF"/>
              </a:solidFill>
            </a:endParaRPr>
          </a:p>
        </p:txBody>
      </p:sp>
      <p:sp>
        <p:nvSpPr>
          <p:cNvPr id="9" name="Printed" hidden="1">
            <a:extLst>
              <a:ext uri="{FF2B5EF4-FFF2-40B4-BE49-F238E27FC236}">
                <a16:creationId xmlns:a16="http://schemas.microsoft.com/office/drawing/2014/main" id="{9598A30F-8710-45D8-9018-9E04EB86EFEC}"/>
              </a:ext>
            </a:extLst>
          </p:cNvPr>
          <p:cNvSpPr txBox="1"/>
          <p:nvPr/>
        </p:nvSpPr>
        <p:spPr>
          <a:xfrm>
            <a:off x="8064500" y="6477000"/>
            <a:ext cx="511679" cy="215444"/>
          </a:xfrm>
          <a:prstGeom prst="rect">
            <a:avLst/>
          </a:prstGeom>
          <a:noFill/>
        </p:spPr>
        <p:txBody>
          <a:bodyPr vert="horz" wrap="none" rtlCol="0">
            <a:spAutoFit/>
          </a:bodyPr>
          <a:lstStyle/>
          <a:p>
            <a:r>
              <a:rPr lang="en-ZA" sz="800" dirty="0">
                <a:solidFill>
                  <a:srgbClr val="FFFFFF"/>
                </a:solidFill>
              </a:rPr>
              <a:t>Printed</a:t>
            </a:r>
          </a:p>
        </p:txBody>
      </p:sp>
      <p:sp>
        <p:nvSpPr>
          <p:cNvPr id="21" name="doc id">
            <a:extLst>
              <a:ext uri="{FF2B5EF4-FFF2-40B4-BE49-F238E27FC236}">
                <a16:creationId xmlns:a16="http://schemas.microsoft.com/office/drawing/2014/main" id="{B77C1644-D4CF-492B-85C4-12A5D691C8AD}"/>
              </a:ext>
            </a:extLst>
          </p:cNvPr>
          <p:cNvSpPr txBox="1">
            <a:spLocks noChangeArrowheads="1"/>
          </p:cNvSpPr>
          <p:nvPr userDrawn="1"/>
        </p:nvSpPr>
        <p:spPr bwMode="white">
          <a:xfrm>
            <a:off x="11259050" y="36513"/>
            <a:ext cx="39371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algn="r" eaLnBrk="1" hangingPunct="1">
              <a:defRPr lang="x-none"/>
            </a:pPr>
            <a:endParaRPr lang="x-none" sz="784" baseline="0" dirty="0">
              <a:solidFill>
                <a:srgbClr val="FFFFFF"/>
              </a:solidFill>
              <a:latin typeface="+mn-lt"/>
            </a:endParaRPr>
          </a:p>
        </p:txBody>
      </p:sp>
      <p:pic>
        <p:nvPicPr>
          <p:cNvPr id="22" name="Picture 21">
            <a:extLst>
              <a:ext uri="{FF2B5EF4-FFF2-40B4-BE49-F238E27FC236}">
                <a16:creationId xmlns:a16="http://schemas.microsoft.com/office/drawing/2014/main" id="{8CCE9413-6DFB-6A44-BC3B-721B849A7F51}"/>
              </a:ext>
            </a:extLst>
          </p:cNvPr>
          <p:cNvPicPr>
            <a:picLocks noChangeAspect="1"/>
          </p:cNvPicPr>
          <p:nvPr userDrawn="1"/>
        </p:nvPicPr>
        <p:blipFill>
          <a:blip r:embed="rId7"/>
          <a:srcRect r="27807"/>
          <a:stretch>
            <a:fillRect/>
          </a:stretch>
        </p:blipFill>
        <p:spPr>
          <a:xfrm flipH="1" flipV="1">
            <a:off x="7391399" y="-301404"/>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pic>
        <p:nvPicPr>
          <p:cNvPr id="13" name="Picture 12">
            <a:extLst>
              <a:ext uri="{FF2B5EF4-FFF2-40B4-BE49-F238E27FC236}">
                <a16:creationId xmlns:a16="http://schemas.microsoft.com/office/drawing/2014/main" id="{E843FCD4-4E00-4140-AF59-0D0322E2CD1D}"/>
              </a:ext>
            </a:extLst>
          </p:cNvPr>
          <p:cNvPicPr>
            <a:picLocks noChangeAspect="1"/>
          </p:cNvPicPr>
          <p:nvPr userDrawn="1"/>
        </p:nvPicPr>
        <p:blipFill>
          <a:blip r:embed="rId7"/>
          <a:srcRect r="27807"/>
          <a:stretch>
            <a:fillRect/>
          </a:stretch>
        </p:blipFill>
        <p:spPr>
          <a:xfrm>
            <a:off x="111409" y="2777535"/>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pic>
        <p:nvPicPr>
          <p:cNvPr id="2" name="Picture 1">
            <a:extLst>
              <a:ext uri="{FF2B5EF4-FFF2-40B4-BE49-F238E27FC236}">
                <a16:creationId xmlns:a16="http://schemas.microsoft.com/office/drawing/2014/main" id="{F5FB2F39-7441-8D45-9C0D-877D4FFA830C}"/>
              </a:ext>
            </a:extLst>
          </p:cNvPr>
          <p:cNvPicPr>
            <a:picLocks noChangeAspect="1"/>
          </p:cNvPicPr>
          <p:nvPr userDrawn="1"/>
        </p:nvPicPr>
        <p:blipFill>
          <a:blip r:embed="rId8">
            <a:alphaModFix amt="15000"/>
          </a:blip>
          <a:stretch>
            <a:fillRect/>
          </a:stretch>
        </p:blipFill>
        <p:spPr>
          <a:xfrm>
            <a:off x="4425156" y="2046287"/>
            <a:ext cx="3098800" cy="2628900"/>
          </a:xfrm>
          <a:prstGeom prst="rect">
            <a:avLst/>
          </a:prstGeom>
        </p:spPr>
      </p:pic>
    </p:spTree>
    <p:extLst>
      <p:ext uri="{BB962C8B-B14F-4D97-AF65-F5344CB8AC3E}">
        <p14:creationId xmlns:p14="http://schemas.microsoft.com/office/powerpoint/2010/main" val="262528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PPRP Agenda Default">
    <p:bg>
      <p:bgPr>
        <a:solidFill>
          <a:schemeClr val="tx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185256928"/>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967230"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1" name="TextBox 10"/>
          <p:cNvSpPr txBox="1"/>
          <p:nvPr userDrawn="1"/>
        </p:nvSpPr>
        <p:spPr>
          <a:xfrm>
            <a:off x="617449" y="889138"/>
            <a:ext cx="3380094" cy="1196171"/>
          </a:xfrm>
          <a:prstGeom prst="rect">
            <a:avLst/>
          </a:prstGeom>
          <a:noFill/>
          <a:ln>
            <a:solidFill>
              <a:schemeClr val="tx1"/>
            </a:solidFill>
          </a:ln>
        </p:spPr>
        <p:txBody>
          <a:bodyPr wrap="square" lIns="599808" tIns="458677" rIns="0" bIns="0" rtlCol="0" anchor="t">
            <a:spAutoFit/>
          </a:bodyPr>
          <a:lstStyle/>
          <a:p>
            <a:pPr>
              <a:lnSpc>
                <a:spcPct val="90000"/>
              </a:lnSpc>
              <a:spcAft>
                <a:spcPts val="588"/>
              </a:spcAft>
            </a:pPr>
            <a:endParaRPr lang="en-US" sz="5293" dirty="0">
              <a:solidFill>
                <a:srgbClr val="333A5E"/>
              </a:solidFill>
            </a:endParaRPr>
          </a:p>
        </p:txBody>
      </p:sp>
      <p:sp>
        <p:nvSpPr>
          <p:cNvPr id="4" name="Text Placeholder 3">
            <a:extLst>
              <a:ext uri="{FF2B5EF4-FFF2-40B4-BE49-F238E27FC236}">
                <a16:creationId xmlns:a16="http://schemas.microsoft.com/office/drawing/2014/main" id="{E1D14662-5EA6-6946-B18A-007366D18E86}"/>
              </a:ext>
            </a:extLst>
          </p:cNvPr>
          <p:cNvSpPr>
            <a:spLocks noGrp="1"/>
          </p:cNvSpPr>
          <p:nvPr>
            <p:ph type="body" sz="quarter" idx="10" hasCustomPrompt="1"/>
          </p:nvPr>
        </p:nvSpPr>
        <p:spPr>
          <a:xfrm>
            <a:off x="4626760" y="889138"/>
            <a:ext cx="5036365" cy="5012380"/>
          </a:xfrm>
        </p:spPr>
        <p:txBody>
          <a:bodyPr>
            <a:normAutofit/>
          </a:bodyPr>
          <a:lstStyle>
            <a:lvl1pPr>
              <a:defRPr sz="2352">
                <a:solidFill>
                  <a:srgbClr val="176739"/>
                </a:solidFill>
              </a:defRPr>
            </a:lvl1pPr>
            <a:lvl2pPr>
              <a:defRPr sz="2352">
                <a:solidFill>
                  <a:srgbClr val="176739"/>
                </a:solidFill>
              </a:defRPr>
            </a:lvl2pPr>
            <a:lvl3pPr>
              <a:defRPr sz="2352">
                <a:solidFill>
                  <a:srgbClr val="176739"/>
                </a:solidFill>
              </a:defRPr>
            </a:lvl3pPr>
            <a:lvl4pPr>
              <a:defRPr sz="2352">
                <a:solidFill>
                  <a:srgbClr val="176739"/>
                </a:solidFill>
              </a:defRPr>
            </a:lvl4pPr>
            <a:lvl5pPr>
              <a:defRPr sz="2352">
                <a:solidFill>
                  <a:srgbClr val="176739"/>
                </a:solidFill>
              </a:defRPr>
            </a:lvl5pPr>
          </a:lstStyle>
          <a:p>
            <a:pPr lvl="0"/>
            <a:r>
              <a:rPr lang="en-GB" dirty="0"/>
              <a:t>Click to edit first level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6" name="TextBox 1">
            <a:extLst>
              <a:ext uri="{FF2B5EF4-FFF2-40B4-BE49-F238E27FC236}">
                <a16:creationId xmlns:a16="http://schemas.microsoft.com/office/drawing/2014/main" id="{31A8A388-A6D7-A649-92B5-BCAA6FD26AF6}"/>
              </a:ext>
            </a:extLst>
          </p:cNvPr>
          <p:cNvSpPr txBox="1"/>
          <p:nvPr userDrawn="1"/>
        </p:nvSpPr>
        <p:spPr>
          <a:xfrm>
            <a:off x="786887" y="2553776"/>
            <a:ext cx="3167855" cy="1467838"/>
          </a:xfrm>
          <a:prstGeom prst="rect">
            <a:avLst/>
          </a:prstGeom>
          <a:noFill/>
        </p:spPr>
        <p:txBody>
          <a:bodyPr wrap="none" rtlCol="0">
            <a:spAutoFit/>
          </a:bodyPr>
          <a:lstStyle>
            <a:defPPr>
              <a:defRPr lang="en-US"/>
            </a:defPPr>
            <a:lvl1pPr algn="ctr" fontAlgn="auto">
              <a:lnSpc>
                <a:spcPct val="95000"/>
              </a:lnSpc>
              <a:spcBef>
                <a:spcPts val="0"/>
              </a:spcBef>
              <a:spcAft>
                <a:spcPts val="0"/>
              </a:spcAft>
              <a:defRPr sz="5400">
                <a:solidFill>
                  <a:schemeClr val="accent4"/>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lgn="l"/>
            <a:r>
              <a:rPr lang="en-US" sz="4704" dirty="0">
                <a:solidFill>
                  <a:srgbClr val="176739"/>
                </a:solidFill>
                <a:latin typeface="Century Gothic" panose="020B0502020202020204" pitchFamily="34" charset="0"/>
              </a:rPr>
              <a:t>Executive </a:t>
            </a:r>
          </a:p>
          <a:p>
            <a:pPr algn="l"/>
            <a:r>
              <a:rPr lang="en-US" sz="4704" dirty="0">
                <a:solidFill>
                  <a:srgbClr val="176739"/>
                </a:solidFill>
                <a:latin typeface="Century Gothic" panose="020B0502020202020204" pitchFamily="34" charset="0"/>
              </a:rPr>
              <a:t>Summary</a:t>
            </a:r>
          </a:p>
        </p:txBody>
      </p:sp>
      <p:cxnSp>
        <p:nvCxnSpPr>
          <p:cNvPr id="17" name="Straight Connector 16">
            <a:extLst>
              <a:ext uri="{FF2B5EF4-FFF2-40B4-BE49-F238E27FC236}">
                <a16:creationId xmlns:a16="http://schemas.microsoft.com/office/drawing/2014/main" id="{652376E7-1A8F-C84C-BAEE-02F6895BABC5}"/>
              </a:ext>
            </a:extLst>
          </p:cNvPr>
          <p:cNvCxnSpPr/>
          <p:nvPr userDrawn="1"/>
        </p:nvCxnSpPr>
        <p:spPr>
          <a:xfrm>
            <a:off x="3998596" y="478359"/>
            <a:ext cx="0" cy="5776347"/>
          </a:xfrm>
          <a:prstGeom prst="line">
            <a:avLst/>
          </a:prstGeom>
          <a:ln w="38100">
            <a:solidFill>
              <a:srgbClr val="176739"/>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E80734B1-0579-7A44-9CE0-4E72C6BB0124}"/>
              </a:ext>
            </a:extLst>
          </p:cNvPr>
          <p:cNvPicPr>
            <a:picLocks noChangeAspect="1"/>
          </p:cNvPicPr>
          <p:nvPr userDrawn="1"/>
        </p:nvPicPr>
        <p:blipFill>
          <a:blip r:embed="rId6"/>
          <a:srcRect r="27807"/>
          <a:stretch>
            <a:fillRect/>
          </a:stretch>
        </p:blipFill>
        <p:spPr>
          <a:xfrm flipH="1">
            <a:off x="7391399" y="2857817"/>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Tree>
    <p:extLst>
      <p:ext uri="{BB962C8B-B14F-4D97-AF65-F5344CB8AC3E}">
        <p14:creationId xmlns:p14="http://schemas.microsoft.com/office/powerpoint/2010/main" val="280956031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DE302D-FDCC-384B-9D85-2C2C1907AD78}"/>
              </a:ext>
            </a:extLst>
          </p:cNvPr>
          <p:cNvSpPr>
            <a:spLocks noGrp="1"/>
          </p:cNvSpPr>
          <p:nvPr>
            <p:ph type="dt" sz="half" idx="10"/>
          </p:nvPr>
        </p:nvSpPr>
        <p:spPr/>
        <p:txBody>
          <a:bodyPr/>
          <a:lstStyle/>
          <a:p>
            <a:fld id="{01C7BD74-1AF3-5447-97C6-A23E7FCF3A6D}" type="datetimeFigureOut">
              <a:rPr lang="en-US" smtClean="0"/>
              <a:t>11/3/2020</a:t>
            </a:fld>
            <a:endParaRPr lang="en-US"/>
          </a:p>
        </p:txBody>
      </p:sp>
      <p:sp>
        <p:nvSpPr>
          <p:cNvPr id="3" name="Footer Placeholder 2">
            <a:extLst>
              <a:ext uri="{FF2B5EF4-FFF2-40B4-BE49-F238E27FC236}">
                <a16:creationId xmlns:a16="http://schemas.microsoft.com/office/drawing/2014/main" id="{77F31A71-E7D9-C942-929F-9723F8BB77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9E8D53-720B-1A4D-A4B8-4B7010389BDB}"/>
              </a:ext>
            </a:extLst>
          </p:cNvPr>
          <p:cNvSpPr>
            <a:spLocks noGrp="1"/>
          </p:cNvSpPr>
          <p:nvPr>
            <p:ph type="sldNum" sz="quarter" idx="12"/>
          </p:nvPr>
        </p:nvSpPr>
        <p:spPr/>
        <p:txBody>
          <a:bodyPr/>
          <a:lstStyle/>
          <a:p>
            <a:fld id="{77D65D29-529B-404E-8088-2FA80C2E0D0E}" type="slidenum">
              <a:rPr lang="en-US" smtClean="0"/>
              <a:t>‹#›</a:t>
            </a:fld>
            <a:endParaRPr lang="en-US"/>
          </a:p>
        </p:txBody>
      </p:sp>
    </p:spTree>
    <p:extLst>
      <p:ext uri="{BB962C8B-B14F-4D97-AF65-F5344CB8AC3E}">
        <p14:creationId xmlns:p14="http://schemas.microsoft.com/office/powerpoint/2010/main" val="2559999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PRP Agenda Inverse">
    <p:bg>
      <p:bgRef idx="1001">
        <a:schemeClr val="bg2"/>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298281482"/>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31014"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9" name="TextBox 1"/>
          <p:cNvSpPr txBox="1"/>
          <p:nvPr userDrawn="1"/>
        </p:nvSpPr>
        <p:spPr>
          <a:xfrm>
            <a:off x="1059393" y="2971610"/>
            <a:ext cx="2622834" cy="780085"/>
          </a:xfrm>
          <a:prstGeom prst="rect">
            <a:avLst/>
          </a:prstGeom>
          <a:noFill/>
        </p:spPr>
        <p:txBody>
          <a:bodyPr wrap="none" rtlCol="0">
            <a:spAutoFit/>
          </a:bodyPr>
          <a:lstStyle>
            <a:defPPr>
              <a:defRPr lang="en-US"/>
            </a:defPPr>
            <a:lvl1pPr algn="ctr" fontAlgn="auto">
              <a:lnSpc>
                <a:spcPct val="95000"/>
              </a:lnSpc>
              <a:spcBef>
                <a:spcPts val="0"/>
              </a:spcBef>
              <a:spcAft>
                <a:spcPts val="0"/>
              </a:spcAft>
              <a:defRPr sz="5400">
                <a:solidFill>
                  <a:schemeClr val="accent4"/>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sz="4704" dirty="0">
                <a:solidFill>
                  <a:schemeClr val="tx1"/>
                </a:solidFill>
                <a:latin typeface="Century Gothic" panose="020B0502020202020204" pitchFamily="34" charset="0"/>
              </a:rPr>
              <a:t>Agenda</a:t>
            </a:r>
          </a:p>
        </p:txBody>
      </p:sp>
      <p:sp>
        <p:nvSpPr>
          <p:cNvPr id="4" name="Text Placeholder 3">
            <a:extLst>
              <a:ext uri="{FF2B5EF4-FFF2-40B4-BE49-F238E27FC236}">
                <a16:creationId xmlns:a16="http://schemas.microsoft.com/office/drawing/2014/main" id="{E1D14662-5EA6-6946-B18A-007366D18E86}"/>
              </a:ext>
            </a:extLst>
          </p:cNvPr>
          <p:cNvSpPr>
            <a:spLocks noGrp="1"/>
          </p:cNvSpPr>
          <p:nvPr>
            <p:ph type="body" sz="quarter" idx="10" hasCustomPrompt="1"/>
          </p:nvPr>
        </p:nvSpPr>
        <p:spPr>
          <a:xfrm>
            <a:off x="4627815" y="858262"/>
            <a:ext cx="5504683" cy="5043256"/>
          </a:xfrm>
        </p:spPr>
        <p:txBody>
          <a:bodyPr>
            <a:normAutofit/>
          </a:bodyPr>
          <a:lstStyle>
            <a:lvl1pPr>
              <a:defRPr sz="2352">
                <a:solidFill>
                  <a:schemeClr val="tx1"/>
                </a:solidFill>
              </a:defRPr>
            </a:lvl1pPr>
            <a:lvl2pPr>
              <a:defRPr sz="2352">
                <a:solidFill>
                  <a:schemeClr val="tx1"/>
                </a:solidFill>
              </a:defRPr>
            </a:lvl2pPr>
            <a:lvl3pPr>
              <a:defRPr sz="2352">
                <a:solidFill>
                  <a:schemeClr val="tx1"/>
                </a:solidFill>
              </a:defRPr>
            </a:lvl3pPr>
            <a:lvl4pPr>
              <a:defRPr sz="2352">
                <a:solidFill>
                  <a:schemeClr val="tx1"/>
                </a:solidFill>
              </a:defRPr>
            </a:lvl4pPr>
            <a:lvl5pPr>
              <a:defRPr sz="2352">
                <a:solidFill>
                  <a:schemeClr val="tx1"/>
                </a:solidFill>
              </a:defRPr>
            </a:lvl5pPr>
          </a:lstStyle>
          <a:p>
            <a:pPr lvl="0"/>
            <a:r>
              <a:rPr lang="en-GB" dirty="0"/>
              <a:t>Click to edit first level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5" name="Straight Connector 4">
            <a:extLst>
              <a:ext uri="{FF2B5EF4-FFF2-40B4-BE49-F238E27FC236}">
                <a16:creationId xmlns:a16="http://schemas.microsoft.com/office/drawing/2014/main" id="{82EC0266-18DE-5343-A8F4-EEB404D872E8}"/>
              </a:ext>
            </a:extLst>
          </p:cNvPr>
          <p:cNvCxnSpPr/>
          <p:nvPr userDrawn="1"/>
        </p:nvCxnSpPr>
        <p:spPr>
          <a:xfrm>
            <a:off x="3998596" y="478359"/>
            <a:ext cx="0" cy="577634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E749A458-8E0A-E44B-82F6-EDA02E27A25C}"/>
              </a:ext>
            </a:extLst>
          </p:cNvPr>
          <p:cNvPicPr>
            <a:picLocks noChangeAspect="1"/>
          </p:cNvPicPr>
          <p:nvPr userDrawn="1"/>
        </p:nvPicPr>
        <p:blipFill>
          <a:blip r:embed="rId6">
            <a:alphaModFix amt="25000"/>
          </a:blip>
          <a:srcRect r="27807"/>
          <a:stretch>
            <a:fillRect/>
          </a:stretch>
        </p:blipFill>
        <p:spPr>
          <a:xfrm flipH="1">
            <a:off x="7391399" y="2857817"/>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Tree>
    <p:extLst>
      <p:ext uri="{BB962C8B-B14F-4D97-AF65-F5344CB8AC3E}">
        <p14:creationId xmlns:p14="http://schemas.microsoft.com/office/powerpoint/2010/main" val="184762114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PRP Content Page">
    <p:bg>
      <p:bgPr>
        <a:solidFill>
          <a:schemeClr val="tx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665812172"/>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32040"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1" name="TextBox 10"/>
          <p:cNvSpPr txBox="1"/>
          <p:nvPr userDrawn="1"/>
        </p:nvSpPr>
        <p:spPr>
          <a:xfrm>
            <a:off x="617449" y="889138"/>
            <a:ext cx="3380094" cy="1196171"/>
          </a:xfrm>
          <a:prstGeom prst="rect">
            <a:avLst/>
          </a:prstGeom>
          <a:noFill/>
          <a:ln>
            <a:solidFill>
              <a:schemeClr val="tx1"/>
            </a:solidFill>
          </a:ln>
        </p:spPr>
        <p:txBody>
          <a:bodyPr wrap="square" lIns="599808" tIns="458677" rIns="0" bIns="0" rtlCol="0" anchor="t">
            <a:spAutoFit/>
          </a:bodyPr>
          <a:lstStyle/>
          <a:p>
            <a:pPr>
              <a:lnSpc>
                <a:spcPct val="90000"/>
              </a:lnSpc>
              <a:spcAft>
                <a:spcPts val="588"/>
              </a:spcAft>
            </a:pPr>
            <a:endParaRPr lang="en-US" sz="5293" dirty="0">
              <a:solidFill>
                <a:srgbClr val="333A5E"/>
              </a:solidFill>
            </a:endParaRPr>
          </a:p>
        </p:txBody>
      </p:sp>
      <p:sp>
        <p:nvSpPr>
          <p:cNvPr id="4" name="Text Placeholder 3">
            <a:extLst>
              <a:ext uri="{FF2B5EF4-FFF2-40B4-BE49-F238E27FC236}">
                <a16:creationId xmlns:a16="http://schemas.microsoft.com/office/drawing/2014/main" id="{E1D14662-5EA6-6946-B18A-007366D18E86}"/>
              </a:ext>
            </a:extLst>
          </p:cNvPr>
          <p:cNvSpPr>
            <a:spLocks noGrp="1"/>
          </p:cNvSpPr>
          <p:nvPr>
            <p:ph type="body" sz="quarter" idx="10" hasCustomPrompt="1"/>
          </p:nvPr>
        </p:nvSpPr>
        <p:spPr>
          <a:xfrm>
            <a:off x="4626760" y="889138"/>
            <a:ext cx="5036365" cy="5012380"/>
          </a:xfrm>
        </p:spPr>
        <p:txBody>
          <a:bodyPr>
            <a:normAutofit/>
          </a:bodyPr>
          <a:lstStyle>
            <a:lvl1pPr>
              <a:defRPr sz="2352">
                <a:solidFill>
                  <a:srgbClr val="176739"/>
                </a:solidFill>
              </a:defRPr>
            </a:lvl1pPr>
            <a:lvl2pPr>
              <a:defRPr sz="2352">
                <a:solidFill>
                  <a:srgbClr val="176739"/>
                </a:solidFill>
              </a:defRPr>
            </a:lvl2pPr>
            <a:lvl3pPr>
              <a:defRPr sz="2352">
                <a:solidFill>
                  <a:srgbClr val="176739"/>
                </a:solidFill>
              </a:defRPr>
            </a:lvl3pPr>
            <a:lvl4pPr>
              <a:defRPr sz="2352">
                <a:solidFill>
                  <a:srgbClr val="176739"/>
                </a:solidFill>
              </a:defRPr>
            </a:lvl4pPr>
            <a:lvl5pPr>
              <a:defRPr sz="2352">
                <a:solidFill>
                  <a:srgbClr val="176739"/>
                </a:solidFill>
              </a:defRPr>
            </a:lvl5pPr>
          </a:lstStyle>
          <a:p>
            <a:pPr lvl="0"/>
            <a:r>
              <a:rPr lang="en-GB" dirty="0"/>
              <a:t>Click to edit first level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6" name="TextBox 1">
            <a:extLst>
              <a:ext uri="{FF2B5EF4-FFF2-40B4-BE49-F238E27FC236}">
                <a16:creationId xmlns:a16="http://schemas.microsoft.com/office/drawing/2014/main" id="{31A8A388-A6D7-A649-92B5-BCAA6FD26AF6}"/>
              </a:ext>
            </a:extLst>
          </p:cNvPr>
          <p:cNvSpPr txBox="1"/>
          <p:nvPr userDrawn="1"/>
        </p:nvSpPr>
        <p:spPr>
          <a:xfrm>
            <a:off x="642139" y="2627729"/>
            <a:ext cx="3215213" cy="780085"/>
          </a:xfrm>
          <a:prstGeom prst="rect">
            <a:avLst/>
          </a:prstGeom>
          <a:noFill/>
        </p:spPr>
        <p:txBody>
          <a:bodyPr wrap="square" rtlCol="0">
            <a:spAutoFit/>
          </a:bodyPr>
          <a:lstStyle>
            <a:defPPr>
              <a:defRPr lang="en-US"/>
            </a:defPPr>
            <a:lvl1pPr algn="ctr" fontAlgn="auto">
              <a:lnSpc>
                <a:spcPct val="95000"/>
              </a:lnSpc>
              <a:spcBef>
                <a:spcPts val="0"/>
              </a:spcBef>
              <a:spcAft>
                <a:spcPts val="0"/>
              </a:spcAft>
              <a:defRPr sz="5400">
                <a:solidFill>
                  <a:schemeClr val="accent4"/>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lgn="ctr"/>
            <a:r>
              <a:rPr lang="en-US" sz="4704" dirty="0">
                <a:solidFill>
                  <a:srgbClr val="176739"/>
                </a:solidFill>
                <a:latin typeface="Century Gothic" panose="020B0502020202020204" pitchFamily="34" charset="0"/>
              </a:rPr>
              <a:t>Agenda</a:t>
            </a:r>
          </a:p>
        </p:txBody>
      </p:sp>
      <p:cxnSp>
        <p:nvCxnSpPr>
          <p:cNvPr id="17" name="Straight Connector 16">
            <a:extLst>
              <a:ext uri="{FF2B5EF4-FFF2-40B4-BE49-F238E27FC236}">
                <a16:creationId xmlns:a16="http://schemas.microsoft.com/office/drawing/2014/main" id="{652376E7-1A8F-C84C-BAEE-02F6895BABC5}"/>
              </a:ext>
            </a:extLst>
          </p:cNvPr>
          <p:cNvCxnSpPr/>
          <p:nvPr userDrawn="1"/>
        </p:nvCxnSpPr>
        <p:spPr>
          <a:xfrm>
            <a:off x="3998596" y="478359"/>
            <a:ext cx="0" cy="5776347"/>
          </a:xfrm>
          <a:prstGeom prst="line">
            <a:avLst/>
          </a:prstGeom>
          <a:ln w="38100">
            <a:solidFill>
              <a:srgbClr val="176739"/>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621A049F-C806-2C42-A93F-FAFCB9895196}"/>
              </a:ext>
            </a:extLst>
          </p:cNvPr>
          <p:cNvPicPr>
            <a:picLocks noChangeAspect="1"/>
          </p:cNvPicPr>
          <p:nvPr userDrawn="1"/>
        </p:nvPicPr>
        <p:blipFill>
          <a:blip r:embed="rId6"/>
          <a:srcRect r="27807"/>
          <a:stretch>
            <a:fillRect/>
          </a:stretch>
        </p:blipFill>
        <p:spPr>
          <a:xfrm flipH="1">
            <a:off x="7391399" y="2857817"/>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
        <p:nvSpPr>
          <p:cNvPr id="14" name="Slide Number Placeholder 3">
            <a:extLst>
              <a:ext uri="{FF2B5EF4-FFF2-40B4-BE49-F238E27FC236}">
                <a16:creationId xmlns:a16="http://schemas.microsoft.com/office/drawing/2014/main" id="{8EEFF680-5D1C-774D-84D2-F1073DD94BE2}"/>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bg1">
                    <a:lumMod val="50000"/>
                    <a:lumOff val="50000"/>
                  </a:schemeClr>
                </a:solidFill>
              </a:defRPr>
            </a:lvl1pPr>
          </a:lstStyle>
          <a:p>
            <a:fld id="{3D314921-4E57-464F-A582-181EFAE3A0A8}" type="slidenum">
              <a:rPr lang="en-US" smtClean="0"/>
              <a:pPr/>
              <a:t>‹#›</a:t>
            </a:fld>
            <a:endParaRPr lang="en-US"/>
          </a:p>
        </p:txBody>
      </p:sp>
    </p:spTree>
    <p:extLst>
      <p:ext uri="{BB962C8B-B14F-4D97-AF65-F5344CB8AC3E}">
        <p14:creationId xmlns:p14="http://schemas.microsoft.com/office/powerpoint/2010/main" val="167194104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PRP Disclaimer">
    <p:bg>
      <p:bgPr>
        <a:solidFill>
          <a:schemeClr val="tx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282440183"/>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33063"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1" name="TextBox 10"/>
          <p:cNvSpPr txBox="1"/>
          <p:nvPr userDrawn="1"/>
        </p:nvSpPr>
        <p:spPr>
          <a:xfrm>
            <a:off x="617449" y="889138"/>
            <a:ext cx="3380094" cy="1196171"/>
          </a:xfrm>
          <a:prstGeom prst="rect">
            <a:avLst/>
          </a:prstGeom>
          <a:noFill/>
          <a:ln>
            <a:solidFill>
              <a:schemeClr val="tx1"/>
            </a:solidFill>
          </a:ln>
        </p:spPr>
        <p:txBody>
          <a:bodyPr wrap="square" lIns="599808" tIns="458677" rIns="0" bIns="0" rtlCol="0" anchor="t">
            <a:spAutoFit/>
          </a:bodyPr>
          <a:lstStyle/>
          <a:p>
            <a:pPr>
              <a:lnSpc>
                <a:spcPct val="90000"/>
              </a:lnSpc>
              <a:spcAft>
                <a:spcPts val="588"/>
              </a:spcAft>
            </a:pPr>
            <a:endParaRPr lang="en-US" sz="5293" dirty="0">
              <a:solidFill>
                <a:srgbClr val="333A5E"/>
              </a:solidFill>
            </a:endParaRPr>
          </a:p>
        </p:txBody>
      </p:sp>
      <p:sp>
        <p:nvSpPr>
          <p:cNvPr id="4" name="Text Placeholder 3">
            <a:extLst>
              <a:ext uri="{FF2B5EF4-FFF2-40B4-BE49-F238E27FC236}">
                <a16:creationId xmlns:a16="http://schemas.microsoft.com/office/drawing/2014/main" id="{E1D14662-5EA6-6946-B18A-007366D18E86}"/>
              </a:ext>
            </a:extLst>
          </p:cNvPr>
          <p:cNvSpPr>
            <a:spLocks noGrp="1"/>
          </p:cNvSpPr>
          <p:nvPr>
            <p:ph type="body" sz="quarter" idx="10" hasCustomPrompt="1"/>
          </p:nvPr>
        </p:nvSpPr>
        <p:spPr>
          <a:xfrm>
            <a:off x="4626760" y="889138"/>
            <a:ext cx="5036365" cy="5012380"/>
          </a:xfrm>
        </p:spPr>
        <p:txBody>
          <a:bodyPr>
            <a:normAutofit/>
          </a:bodyPr>
          <a:lstStyle>
            <a:lvl1pPr>
              <a:defRPr sz="2352">
                <a:solidFill>
                  <a:schemeClr val="bg1"/>
                </a:solidFill>
              </a:defRPr>
            </a:lvl1pPr>
            <a:lvl2pPr>
              <a:defRPr sz="2352">
                <a:solidFill>
                  <a:schemeClr val="bg1"/>
                </a:solidFill>
              </a:defRPr>
            </a:lvl2pPr>
            <a:lvl3pPr>
              <a:defRPr sz="2352">
                <a:solidFill>
                  <a:schemeClr val="bg1"/>
                </a:solidFill>
              </a:defRPr>
            </a:lvl3pPr>
            <a:lvl4pPr>
              <a:defRPr sz="2352">
                <a:solidFill>
                  <a:schemeClr val="bg1"/>
                </a:solidFill>
              </a:defRPr>
            </a:lvl4pPr>
            <a:lvl5pPr>
              <a:defRPr sz="2352">
                <a:solidFill>
                  <a:schemeClr val="bg1"/>
                </a:solidFill>
              </a:defRPr>
            </a:lvl5pPr>
          </a:lstStyle>
          <a:p>
            <a:pPr lvl="0"/>
            <a:r>
              <a:rPr lang="en-GB" dirty="0"/>
              <a:t>Click to edit first level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6" name="TextBox 1">
            <a:extLst>
              <a:ext uri="{FF2B5EF4-FFF2-40B4-BE49-F238E27FC236}">
                <a16:creationId xmlns:a16="http://schemas.microsoft.com/office/drawing/2014/main" id="{31A8A388-A6D7-A649-92B5-BCAA6FD26AF6}"/>
              </a:ext>
            </a:extLst>
          </p:cNvPr>
          <p:cNvSpPr txBox="1"/>
          <p:nvPr userDrawn="1"/>
        </p:nvSpPr>
        <p:spPr>
          <a:xfrm>
            <a:off x="786083" y="2971610"/>
            <a:ext cx="3169457" cy="780085"/>
          </a:xfrm>
          <a:prstGeom prst="rect">
            <a:avLst/>
          </a:prstGeom>
          <a:noFill/>
        </p:spPr>
        <p:txBody>
          <a:bodyPr wrap="none" rtlCol="0">
            <a:spAutoFit/>
          </a:bodyPr>
          <a:lstStyle>
            <a:defPPr>
              <a:defRPr lang="en-US"/>
            </a:defPPr>
            <a:lvl1pPr algn="ctr" fontAlgn="auto">
              <a:lnSpc>
                <a:spcPct val="95000"/>
              </a:lnSpc>
              <a:spcBef>
                <a:spcPts val="0"/>
              </a:spcBef>
              <a:spcAft>
                <a:spcPts val="0"/>
              </a:spcAft>
              <a:defRPr sz="5400">
                <a:solidFill>
                  <a:schemeClr val="accent4"/>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sz="4704" dirty="0">
                <a:solidFill>
                  <a:srgbClr val="176739"/>
                </a:solidFill>
                <a:latin typeface="Century Gothic" panose="020B0502020202020204" pitchFamily="34" charset="0"/>
              </a:rPr>
              <a:t>Disclaimer</a:t>
            </a:r>
          </a:p>
        </p:txBody>
      </p:sp>
      <p:cxnSp>
        <p:nvCxnSpPr>
          <p:cNvPr id="17" name="Straight Connector 16">
            <a:extLst>
              <a:ext uri="{FF2B5EF4-FFF2-40B4-BE49-F238E27FC236}">
                <a16:creationId xmlns:a16="http://schemas.microsoft.com/office/drawing/2014/main" id="{652376E7-1A8F-C84C-BAEE-02F6895BABC5}"/>
              </a:ext>
            </a:extLst>
          </p:cNvPr>
          <p:cNvCxnSpPr/>
          <p:nvPr userDrawn="1"/>
        </p:nvCxnSpPr>
        <p:spPr>
          <a:xfrm>
            <a:off x="3998596" y="478359"/>
            <a:ext cx="0" cy="5776347"/>
          </a:xfrm>
          <a:prstGeom prst="line">
            <a:avLst/>
          </a:prstGeom>
          <a:ln w="38100">
            <a:solidFill>
              <a:srgbClr val="176739"/>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C11729EB-6E38-5F44-9CFF-240862DEE582}"/>
              </a:ext>
            </a:extLst>
          </p:cNvPr>
          <p:cNvPicPr>
            <a:picLocks noChangeAspect="1"/>
          </p:cNvPicPr>
          <p:nvPr userDrawn="1"/>
        </p:nvPicPr>
        <p:blipFill>
          <a:blip r:embed="rId6"/>
          <a:srcRect r="27807"/>
          <a:stretch>
            <a:fillRect/>
          </a:stretch>
        </p:blipFill>
        <p:spPr>
          <a:xfrm flipH="1">
            <a:off x="7439972" y="2857817"/>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
        <p:nvSpPr>
          <p:cNvPr id="12" name="Slide Number Placeholder 3">
            <a:extLst>
              <a:ext uri="{FF2B5EF4-FFF2-40B4-BE49-F238E27FC236}">
                <a16:creationId xmlns:a16="http://schemas.microsoft.com/office/drawing/2014/main" id="{2C379090-58A4-AF4D-97F3-5FA8EA91021D}"/>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bg1">
                    <a:lumMod val="50000"/>
                    <a:lumOff val="50000"/>
                  </a:schemeClr>
                </a:solidFill>
              </a:defRPr>
            </a:lvl1pPr>
          </a:lstStyle>
          <a:p>
            <a:fld id="{3D314921-4E57-464F-A582-181EFAE3A0A8}" type="slidenum">
              <a:rPr lang="en-US" smtClean="0"/>
              <a:pPr/>
              <a:t>‹#›</a:t>
            </a:fld>
            <a:endParaRPr lang="en-US"/>
          </a:p>
        </p:txBody>
      </p:sp>
    </p:spTree>
    <p:extLst>
      <p:ext uri="{BB962C8B-B14F-4D97-AF65-F5344CB8AC3E}">
        <p14:creationId xmlns:p14="http://schemas.microsoft.com/office/powerpoint/2010/main" val="55122246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PRP Disclaimer">
    <p:bg>
      <p:bgPr>
        <a:solidFill>
          <a:schemeClr val="tx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457727129"/>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2173994"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1" name="TextBox 10"/>
          <p:cNvSpPr txBox="1"/>
          <p:nvPr userDrawn="1"/>
        </p:nvSpPr>
        <p:spPr>
          <a:xfrm>
            <a:off x="617449" y="889138"/>
            <a:ext cx="3380094" cy="1196171"/>
          </a:xfrm>
          <a:prstGeom prst="rect">
            <a:avLst/>
          </a:prstGeom>
          <a:noFill/>
          <a:ln>
            <a:solidFill>
              <a:schemeClr val="tx1"/>
            </a:solidFill>
          </a:ln>
        </p:spPr>
        <p:txBody>
          <a:bodyPr wrap="square" lIns="599808" tIns="458677" rIns="0" bIns="0" rtlCol="0" anchor="t">
            <a:spAutoFit/>
          </a:bodyPr>
          <a:lstStyle/>
          <a:p>
            <a:pPr>
              <a:lnSpc>
                <a:spcPct val="90000"/>
              </a:lnSpc>
              <a:spcAft>
                <a:spcPts val="588"/>
              </a:spcAft>
            </a:pPr>
            <a:endParaRPr lang="en-US" sz="5293" dirty="0">
              <a:solidFill>
                <a:srgbClr val="333A5E"/>
              </a:solidFill>
            </a:endParaRPr>
          </a:p>
        </p:txBody>
      </p:sp>
      <p:sp>
        <p:nvSpPr>
          <p:cNvPr id="4" name="Text Placeholder 3">
            <a:extLst>
              <a:ext uri="{FF2B5EF4-FFF2-40B4-BE49-F238E27FC236}">
                <a16:creationId xmlns:a16="http://schemas.microsoft.com/office/drawing/2014/main" id="{E1D14662-5EA6-6946-B18A-007366D18E86}"/>
              </a:ext>
            </a:extLst>
          </p:cNvPr>
          <p:cNvSpPr>
            <a:spLocks noGrp="1"/>
          </p:cNvSpPr>
          <p:nvPr>
            <p:ph type="body" sz="quarter" idx="10" hasCustomPrompt="1"/>
          </p:nvPr>
        </p:nvSpPr>
        <p:spPr>
          <a:xfrm>
            <a:off x="4626760" y="889138"/>
            <a:ext cx="5036365" cy="5012380"/>
          </a:xfrm>
        </p:spPr>
        <p:txBody>
          <a:bodyPr>
            <a:normAutofit/>
          </a:bodyPr>
          <a:lstStyle>
            <a:lvl1pPr>
              <a:defRPr sz="2352">
                <a:solidFill>
                  <a:schemeClr val="bg1"/>
                </a:solidFill>
              </a:defRPr>
            </a:lvl1pPr>
            <a:lvl2pPr>
              <a:defRPr sz="2352">
                <a:solidFill>
                  <a:schemeClr val="bg1"/>
                </a:solidFill>
              </a:defRPr>
            </a:lvl2pPr>
            <a:lvl3pPr>
              <a:defRPr sz="2352">
                <a:solidFill>
                  <a:schemeClr val="bg1"/>
                </a:solidFill>
              </a:defRPr>
            </a:lvl3pPr>
            <a:lvl4pPr>
              <a:defRPr sz="2352">
                <a:solidFill>
                  <a:schemeClr val="bg1"/>
                </a:solidFill>
              </a:defRPr>
            </a:lvl4pPr>
            <a:lvl5pPr>
              <a:defRPr sz="2352">
                <a:solidFill>
                  <a:schemeClr val="bg1"/>
                </a:solidFill>
              </a:defRPr>
            </a:lvl5pPr>
          </a:lstStyle>
          <a:p>
            <a:pPr lvl="0"/>
            <a:r>
              <a:rPr lang="en-GB" dirty="0"/>
              <a:t>Click to edit first level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17" name="Straight Connector 16">
            <a:extLst>
              <a:ext uri="{FF2B5EF4-FFF2-40B4-BE49-F238E27FC236}">
                <a16:creationId xmlns:a16="http://schemas.microsoft.com/office/drawing/2014/main" id="{652376E7-1A8F-C84C-BAEE-02F6895BABC5}"/>
              </a:ext>
            </a:extLst>
          </p:cNvPr>
          <p:cNvCxnSpPr/>
          <p:nvPr userDrawn="1"/>
        </p:nvCxnSpPr>
        <p:spPr>
          <a:xfrm>
            <a:off x="3998596" y="478359"/>
            <a:ext cx="0" cy="5776347"/>
          </a:xfrm>
          <a:prstGeom prst="line">
            <a:avLst/>
          </a:prstGeom>
          <a:ln w="38100">
            <a:solidFill>
              <a:srgbClr val="176739"/>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C11729EB-6E38-5F44-9CFF-240862DEE582}"/>
              </a:ext>
            </a:extLst>
          </p:cNvPr>
          <p:cNvPicPr>
            <a:picLocks noChangeAspect="1"/>
          </p:cNvPicPr>
          <p:nvPr userDrawn="1"/>
        </p:nvPicPr>
        <p:blipFill>
          <a:blip r:embed="rId6"/>
          <a:srcRect r="27807"/>
          <a:stretch>
            <a:fillRect/>
          </a:stretch>
        </p:blipFill>
        <p:spPr>
          <a:xfrm flipH="1">
            <a:off x="7439972" y="2857817"/>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
        <p:nvSpPr>
          <p:cNvPr id="12" name="Slide Number Placeholder 3">
            <a:extLst>
              <a:ext uri="{FF2B5EF4-FFF2-40B4-BE49-F238E27FC236}">
                <a16:creationId xmlns:a16="http://schemas.microsoft.com/office/drawing/2014/main" id="{2C379090-58A4-AF4D-97F3-5FA8EA91021D}"/>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bg1">
                    <a:lumMod val="50000"/>
                    <a:lumOff val="50000"/>
                  </a:schemeClr>
                </a:solidFill>
              </a:defRPr>
            </a:lvl1pPr>
          </a:lstStyle>
          <a:p>
            <a:fld id="{3D314921-4E57-464F-A582-181EFAE3A0A8}" type="slidenum">
              <a:rPr lang="en-US" smtClean="0"/>
              <a:pPr/>
              <a:t>‹#›</a:t>
            </a:fld>
            <a:endParaRPr lang="en-US"/>
          </a:p>
        </p:txBody>
      </p:sp>
    </p:spTree>
    <p:extLst>
      <p:ext uri="{BB962C8B-B14F-4D97-AF65-F5344CB8AC3E}">
        <p14:creationId xmlns:p14="http://schemas.microsoft.com/office/powerpoint/2010/main" val="141839923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PPRP Section Break 1">
    <p:bg>
      <p:bgRef idx="1001">
        <a:schemeClr val="bg1"/>
      </p:bgRef>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AC9BE1D4-71B8-B94D-9896-943B6EE20DEE}"/>
              </a:ext>
            </a:extLst>
          </p:cNvPr>
          <p:cNvGraphicFramePr>
            <a:graphicFrameLocks noChangeAspect="1"/>
          </p:cNvGraphicFramePr>
          <p:nvPr userDrawn="1">
            <p:custDataLst>
              <p:tags r:id="rId2"/>
            </p:custDataLst>
            <p:extLst>
              <p:ext uri="{D42A27DB-BD31-4B8C-83A1-F6EECF244321}">
                <p14:modId xmlns:p14="http://schemas.microsoft.com/office/powerpoint/2010/main" val="1294177482"/>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65828" name="think-cell Slide" r:id="rId4" imgW="7772400" imgH="10058400" progId="TCLayout.ActiveDocument.1">
                  <p:embed/>
                </p:oleObj>
              </mc:Choice>
              <mc:Fallback>
                <p:oleObj name="think-cell Slide" r:id="rId4" imgW="7772400" imgH="10058400" progId="TCLayout.ActiveDocument.1">
                  <p:embed/>
                  <p:pic>
                    <p:nvPicPr>
                      <p:cNvPr id="6" name="Object 5" hidden="1">
                        <a:extLst>
                          <a:ext uri="{FF2B5EF4-FFF2-40B4-BE49-F238E27FC236}">
                            <a16:creationId xmlns:a16="http://schemas.microsoft.com/office/drawing/2014/main" id="{AC9BE1D4-71B8-B94D-9896-943B6EE20DEE}"/>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5" name="Rectangle 4">
            <a:extLst>
              <a:ext uri="{FF2B5EF4-FFF2-40B4-BE49-F238E27FC236}">
                <a16:creationId xmlns:a16="http://schemas.microsoft.com/office/drawing/2014/main" id="{B4807D38-0625-A645-871A-5B4507B1848E}"/>
              </a:ext>
            </a:extLst>
          </p:cNvPr>
          <p:cNvSpPr/>
          <p:nvPr userDrawn="1"/>
        </p:nvSpPr>
        <p:spPr>
          <a:xfrm>
            <a:off x="611459" y="487565"/>
            <a:ext cx="1552762" cy="1390403"/>
          </a:xfrm>
          <a:prstGeom prst="rect">
            <a:avLst/>
          </a:prstGeom>
          <a:noFill/>
          <a:ln w="38100">
            <a:solidFill>
              <a:srgbClr val="17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21" name="Title 20">
            <a:extLst>
              <a:ext uri="{FF2B5EF4-FFF2-40B4-BE49-F238E27FC236}">
                <a16:creationId xmlns:a16="http://schemas.microsoft.com/office/drawing/2014/main" id="{3D0F2904-05C1-2440-93AD-528DF4830A24}"/>
              </a:ext>
            </a:extLst>
          </p:cNvPr>
          <p:cNvSpPr>
            <a:spLocks noGrp="1"/>
          </p:cNvSpPr>
          <p:nvPr>
            <p:ph type="title" hasCustomPrompt="1"/>
          </p:nvPr>
        </p:nvSpPr>
        <p:spPr>
          <a:xfrm>
            <a:off x="611459" y="4560516"/>
            <a:ext cx="10676044" cy="1694190"/>
          </a:xfrm>
          <a:ln w="19050">
            <a:noFill/>
          </a:ln>
        </p:spPr>
        <p:txBody>
          <a:bodyPr anchor="b">
            <a:normAutofit/>
          </a:bodyPr>
          <a:lstStyle>
            <a:lvl1pPr algn="l">
              <a:defRPr sz="5881">
                <a:solidFill>
                  <a:srgbClr val="176739"/>
                </a:solidFill>
              </a:defRPr>
            </a:lvl1pPr>
          </a:lstStyle>
          <a:p>
            <a:r>
              <a:rPr lang="en-US" dirty="0"/>
              <a:t>Click to add section header</a:t>
            </a:r>
          </a:p>
        </p:txBody>
      </p:sp>
      <p:sp>
        <p:nvSpPr>
          <p:cNvPr id="4" name="Text Placeholder 3">
            <a:extLst>
              <a:ext uri="{FF2B5EF4-FFF2-40B4-BE49-F238E27FC236}">
                <a16:creationId xmlns:a16="http://schemas.microsoft.com/office/drawing/2014/main" id="{9CACBB2D-7C52-2B42-BB14-312A1A0735C3}"/>
              </a:ext>
            </a:extLst>
          </p:cNvPr>
          <p:cNvSpPr>
            <a:spLocks noGrp="1"/>
          </p:cNvSpPr>
          <p:nvPr>
            <p:ph type="body" sz="quarter" idx="10" hasCustomPrompt="1"/>
          </p:nvPr>
        </p:nvSpPr>
        <p:spPr>
          <a:xfrm>
            <a:off x="789747" y="626819"/>
            <a:ext cx="1196183" cy="1111893"/>
          </a:xfrm>
        </p:spPr>
        <p:txBody>
          <a:bodyPr anchor="ctr"/>
          <a:lstStyle>
            <a:lvl1pPr marL="0" indent="0" algn="ctr">
              <a:buNone/>
              <a:defRPr>
                <a:solidFill>
                  <a:srgbClr val="176739"/>
                </a:solidFill>
              </a:defRPr>
            </a:lvl1pPr>
          </a:lstStyle>
          <a:p>
            <a:pPr lvl="0"/>
            <a:r>
              <a:rPr lang="en-US" dirty="0"/>
              <a:t>Click to add text or icon</a:t>
            </a:r>
          </a:p>
        </p:txBody>
      </p:sp>
      <p:cxnSp>
        <p:nvCxnSpPr>
          <p:cNvPr id="7" name="Straight Connector 6">
            <a:extLst>
              <a:ext uri="{FF2B5EF4-FFF2-40B4-BE49-F238E27FC236}">
                <a16:creationId xmlns:a16="http://schemas.microsoft.com/office/drawing/2014/main" id="{C17FAB43-0CF9-DB45-89E5-392B92945C4A}"/>
              </a:ext>
            </a:extLst>
          </p:cNvPr>
          <p:cNvCxnSpPr>
            <a:cxnSpLocks/>
          </p:cNvCxnSpPr>
          <p:nvPr userDrawn="1"/>
        </p:nvCxnSpPr>
        <p:spPr>
          <a:xfrm>
            <a:off x="611459" y="4560504"/>
            <a:ext cx="10726196" cy="0"/>
          </a:xfrm>
          <a:prstGeom prst="line">
            <a:avLst/>
          </a:prstGeom>
          <a:ln w="38100">
            <a:solidFill>
              <a:srgbClr val="176739"/>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34EAA13D-A377-ED4D-A415-00ADAD4B8943}"/>
              </a:ext>
            </a:extLst>
          </p:cNvPr>
          <p:cNvPicPr>
            <a:picLocks noChangeAspect="1"/>
          </p:cNvPicPr>
          <p:nvPr userDrawn="1"/>
        </p:nvPicPr>
        <p:blipFill>
          <a:blip r:embed="rId6"/>
          <a:srcRect r="27807"/>
          <a:stretch>
            <a:fillRect/>
          </a:stretch>
        </p:blipFill>
        <p:spPr>
          <a:xfrm flipH="1" flipV="1">
            <a:off x="7391399" y="0"/>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
        <p:nvSpPr>
          <p:cNvPr id="11" name="Slide Number Placeholder 3">
            <a:extLst>
              <a:ext uri="{FF2B5EF4-FFF2-40B4-BE49-F238E27FC236}">
                <a16:creationId xmlns:a16="http://schemas.microsoft.com/office/drawing/2014/main" id="{AF715981-B86A-3046-A877-9C0E42A28DF7}"/>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361494401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PRP Section Break 2">
    <p:bg>
      <p:bgRef idx="1001">
        <a:schemeClr val="bg1"/>
      </p:bgRef>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AC9BE1D4-71B8-B94D-9896-943B6EE20DEE}"/>
              </a:ext>
            </a:extLst>
          </p:cNvPr>
          <p:cNvGraphicFramePr>
            <a:graphicFrameLocks noChangeAspect="1"/>
          </p:cNvGraphicFramePr>
          <p:nvPr userDrawn="1">
            <p:custDataLst>
              <p:tags r:id="rId2"/>
            </p:custDataLst>
            <p:extLst>
              <p:ext uri="{D42A27DB-BD31-4B8C-83A1-F6EECF244321}">
                <p14:modId xmlns:p14="http://schemas.microsoft.com/office/powerpoint/2010/main" val="2356312267"/>
              </p:ext>
            </p:extLst>
          </p:nvPr>
        </p:nvGraphicFramePr>
        <p:xfrm>
          <a:off x="1557" y="1557"/>
          <a:ext cx="1555" cy="1555"/>
        </p:xfrm>
        <a:graphic>
          <a:graphicData uri="http://schemas.openxmlformats.org/presentationml/2006/ole">
            <mc:AlternateContent xmlns:mc="http://schemas.openxmlformats.org/markup-compatibility/2006">
              <mc:Choice xmlns:v="urn:schemas-microsoft-com:vml" Requires="v">
                <p:oleObj spid="_x0000_s1466852" name="think-cell Slide" r:id="rId4" imgW="7772400" imgH="10058400" progId="TCLayout.ActiveDocument.1">
                  <p:embed/>
                </p:oleObj>
              </mc:Choice>
              <mc:Fallback>
                <p:oleObj name="think-cell Slide" r:id="rId4" imgW="7772400" imgH="10058400" progId="TCLayout.ActiveDocument.1">
                  <p:embed/>
                  <p:pic>
                    <p:nvPicPr>
                      <p:cNvPr id="6" name="Object 5" hidden="1">
                        <a:extLst>
                          <a:ext uri="{FF2B5EF4-FFF2-40B4-BE49-F238E27FC236}">
                            <a16:creationId xmlns:a16="http://schemas.microsoft.com/office/drawing/2014/main" id="{AC9BE1D4-71B8-B94D-9896-943B6EE20DEE}"/>
                          </a:ext>
                        </a:extLst>
                      </p:cNvPr>
                      <p:cNvPicPr/>
                      <p:nvPr/>
                    </p:nvPicPr>
                    <p:blipFill>
                      <a:blip r:embed="rId5"/>
                      <a:stretch>
                        <a:fillRect/>
                      </a:stretch>
                    </p:blipFill>
                    <p:spPr>
                      <a:xfrm>
                        <a:off x="1557" y="1557"/>
                        <a:ext cx="1555" cy="1555"/>
                      </a:xfrm>
                      <a:prstGeom prst="rect">
                        <a:avLst/>
                      </a:prstGeom>
                    </p:spPr>
                  </p:pic>
                </p:oleObj>
              </mc:Fallback>
            </mc:AlternateContent>
          </a:graphicData>
        </a:graphic>
      </p:graphicFrame>
      <p:sp>
        <p:nvSpPr>
          <p:cNvPr id="18" name="Rectangle 17">
            <a:extLst>
              <a:ext uri="{FF2B5EF4-FFF2-40B4-BE49-F238E27FC236}">
                <a16:creationId xmlns:a16="http://schemas.microsoft.com/office/drawing/2014/main" id="{05510406-25B7-8844-A49D-A946CB55D4EC}"/>
              </a:ext>
            </a:extLst>
          </p:cNvPr>
          <p:cNvSpPr/>
          <p:nvPr userDrawn="1"/>
        </p:nvSpPr>
        <p:spPr>
          <a:xfrm>
            <a:off x="-33901" y="1"/>
            <a:ext cx="11983014" cy="6721474"/>
          </a:xfrm>
          <a:prstGeom prst="rect">
            <a:avLst/>
          </a:prstGeom>
          <a:solidFill>
            <a:srgbClr val="176739"/>
          </a:solidFill>
          <a:ln>
            <a:solidFill>
              <a:srgbClr val="17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sp>
        <p:nvSpPr>
          <p:cNvPr id="21" name="Title 20">
            <a:extLst>
              <a:ext uri="{FF2B5EF4-FFF2-40B4-BE49-F238E27FC236}">
                <a16:creationId xmlns:a16="http://schemas.microsoft.com/office/drawing/2014/main" id="{3D0F2904-05C1-2440-93AD-528DF4830A24}"/>
              </a:ext>
            </a:extLst>
          </p:cNvPr>
          <p:cNvSpPr>
            <a:spLocks noGrp="1"/>
          </p:cNvSpPr>
          <p:nvPr>
            <p:ph type="title" hasCustomPrompt="1"/>
          </p:nvPr>
        </p:nvSpPr>
        <p:spPr>
          <a:xfrm>
            <a:off x="584823" y="4489929"/>
            <a:ext cx="10752832" cy="1743981"/>
          </a:xfrm>
          <a:ln w="19050">
            <a:noFill/>
          </a:ln>
        </p:spPr>
        <p:txBody>
          <a:bodyPr anchor="b">
            <a:normAutofit/>
          </a:bodyPr>
          <a:lstStyle>
            <a:lvl1pPr algn="l">
              <a:defRPr sz="5881">
                <a:solidFill>
                  <a:schemeClr val="bg1"/>
                </a:solidFill>
              </a:defRPr>
            </a:lvl1pPr>
          </a:lstStyle>
          <a:p>
            <a:r>
              <a:rPr lang="en-US" dirty="0"/>
              <a:t>Click to add section header</a:t>
            </a:r>
          </a:p>
        </p:txBody>
      </p:sp>
      <p:sp>
        <p:nvSpPr>
          <p:cNvPr id="4" name="Text Placeholder 3">
            <a:extLst>
              <a:ext uri="{FF2B5EF4-FFF2-40B4-BE49-F238E27FC236}">
                <a16:creationId xmlns:a16="http://schemas.microsoft.com/office/drawing/2014/main" id="{9CACBB2D-7C52-2B42-BB14-312A1A0735C3}"/>
              </a:ext>
            </a:extLst>
          </p:cNvPr>
          <p:cNvSpPr>
            <a:spLocks noGrp="1"/>
          </p:cNvSpPr>
          <p:nvPr>
            <p:ph type="body" sz="quarter" idx="10" hasCustomPrompt="1"/>
          </p:nvPr>
        </p:nvSpPr>
        <p:spPr>
          <a:xfrm>
            <a:off x="791870" y="602540"/>
            <a:ext cx="1170017" cy="1087572"/>
          </a:xfrm>
        </p:spPr>
        <p:txBody>
          <a:bodyPr anchor="ctr"/>
          <a:lstStyle>
            <a:lvl1pPr marL="0" indent="0" algn="ctr">
              <a:buNone/>
              <a:defRPr>
                <a:solidFill>
                  <a:schemeClr val="bg1"/>
                </a:solidFill>
              </a:defRPr>
            </a:lvl1pPr>
          </a:lstStyle>
          <a:p>
            <a:pPr lvl="0"/>
            <a:r>
              <a:rPr lang="en-US" dirty="0"/>
              <a:t>Click to add text or icon</a:t>
            </a:r>
          </a:p>
        </p:txBody>
      </p:sp>
      <p:sp>
        <p:nvSpPr>
          <p:cNvPr id="15" name="Rectangle 14">
            <a:extLst>
              <a:ext uri="{FF2B5EF4-FFF2-40B4-BE49-F238E27FC236}">
                <a16:creationId xmlns:a16="http://schemas.microsoft.com/office/drawing/2014/main" id="{E69B57D3-E571-3942-B9AE-EFC26E50B87F}"/>
              </a:ext>
            </a:extLst>
          </p:cNvPr>
          <p:cNvSpPr/>
          <p:nvPr userDrawn="1"/>
        </p:nvSpPr>
        <p:spPr>
          <a:xfrm>
            <a:off x="611459" y="451126"/>
            <a:ext cx="1552762" cy="1390403"/>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dirty="0"/>
          </a:p>
        </p:txBody>
      </p:sp>
      <p:cxnSp>
        <p:nvCxnSpPr>
          <p:cNvPr id="16" name="Straight Connector 15">
            <a:extLst>
              <a:ext uri="{FF2B5EF4-FFF2-40B4-BE49-F238E27FC236}">
                <a16:creationId xmlns:a16="http://schemas.microsoft.com/office/drawing/2014/main" id="{0BB94451-2706-7F4D-A55F-8FA2AF743340}"/>
              </a:ext>
            </a:extLst>
          </p:cNvPr>
          <p:cNvCxnSpPr>
            <a:cxnSpLocks/>
          </p:cNvCxnSpPr>
          <p:nvPr userDrawn="1"/>
        </p:nvCxnSpPr>
        <p:spPr>
          <a:xfrm>
            <a:off x="611459" y="4489929"/>
            <a:ext cx="10726196"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6CAA881E-51E5-2F4E-A516-CEB662DB4220}"/>
              </a:ext>
            </a:extLst>
          </p:cNvPr>
          <p:cNvPicPr>
            <a:picLocks noChangeAspect="1"/>
          </p:cNvPicPr>
          <p:nvPr userDrawn="1"/>
        </p:nvPicPr>
        <p:blipFill>
          <a:blip r:embed="rId6">
            <a:alphaModFix amt="30000"/>
          </a:blip>
          <a:srcRect r="27807"/>
          <a:stretch>
            <a:fillRect/>
          </a:stretch>
        </p:blipFill>
        <p:spPr>
          <a:xfrm flipH="1" flipV="1">
            <a:off x="7391399" y="0"/>
            <a:ext cx="4446305" cy="4245379"/>
          </a:xfrm>
          <a:custGeom>
            <a:avLst/>
            <a:gdLst>
              <a:gd name="connsiteX0" fmla="*/ 0 w 5994518"/>
              <a:gd name="connsiteY0" fmla="*/ 0 h 6242845"/>
              <a:gd name="connsiteX1" fmla="*/ 26078 w 5994518"/>
              <a:gd name="connsiteY1" fmla="*/ 0 h 6242845"/>
              <a:gd name="connsiteX2" fmla="*/ 5994518 w 5994518"/>
              <a:gd name="connsiteY2" fmla="*/ 6242845 h 6242845"/>
              <a:gd name="connsiteX3" fmla="*/ 0 w 5994518"/>
              <a:gd name="connsiteY3" fmla="*/ 6242845 h 6242845"/>
            </a:gdLst>
            <a:ahLst/>
            <a:cxnLst>
              <a:cxn ang="0">
                <a:pos x="connsiteX0" y="connsiteY0"/>
              </a:cxn>
              <a:cxn ang="0">
                <a:pos x="connsiteX1" y="connsiteY1"/>
              </a:cxn>
              <a:cxn ang="0">
                <a:pos x="connsiteX2" y="connsiteY2"/>
              </a:cxn>
              <a:cxn ang="0">
                <a:pos x="connsiteX3" y="connsiteY3"/>
              </a:cxn>
            </a:cxnLst>
            <a:rect l="l" t="t" r="r" b="b"/>
            <a:pathLst>
              <a:path w="5994518" h="6242845">
                <a:moveTo>
                  <a:pt x="0" y="0"/>
                </a:moveTo>
                <a:lnTo>
                  <a:pt x="26078" y="0"/>
                </a:lnTo>
                <a:lnTo>
                  <a:pt x="5994518" y="6242845"/>
                </a:lnTo>
                <a:lnTo>
                  <a:pt x="0" y="6242845"/>
                </a:lnTo>
                <a:close/>
              </a:path>
            </a:pathLst>
          </a:custGeom>
        </p:spPr>
      </p:pic>
      <p:sp>
        <p:nvSpPr>
          <p:cNvPr id="19" name="Slide Number Placeholder 3">
            <a:extLst>
              <a:ext uri="{FF2B5EF4-FFF2-40B4-BE49-F238E27FC236}">
                <a16:creationId xmlns:a16="http://schemas.microsoft.com/office/drawing/2014/main" id="{2AC5F010-EC35-4945-9A16-914FE7035BA1}"/>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17076788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ags" Target="../tags/tag8.xml"/><Relationship Id="rId21" Type="http://schemas.openxmlformats.org/officeDocument/2006/relationships/slideLayout" Target="../slideLayouts/slideLayout21.xml"/><Relationship Id="rId34" Type="http://schemas.openxmlformats.org/officeDocument/2006/relationships/tags" Target="../tags/tag3.xml"/><Relationship Id="rId42" Type="http://schemas.openxmlformats.org/officeDocument/2006/relationships/tags" Target="../tags/tag11.xml"/><Relationship Id="rId47" Type="http://schemas.openxmlformats.org/officeDocument/2006/relationships/tags" Target="../tags/tag16.xml"/><Relationship Id="rId50" Type="http://schemas.openxmlformats.org/officeDocument/2006/relationships/oleObject" Target="../embeddings/oleObject1.bin"/><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vmlDrawing" Target="../drawings/vmlDrawing1.vml"/><Relationship Id="rId37" Type="http://schemas.openxmlformats.org/officeDocument/2006/relationships/tags" Target="../tags/tag6.xml"/><Relationship Id="rId40" Type="http://schemas.openxmlformats.org/officeDocument/2006/relationships/tags" Target="../tags/tag9.xml"/><Relationship Id="rId45" Type="http://schemas.openxmlformats.org/officeDocument/2006/relationships/tags" Target="../tags/tag1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5.xml"/><Relationship Id="rId49" Type="http://schemas.openxmlformats.org/officeDocument/2006/relationships/tags" Target="../tags/tag1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4" Type="http://schemas.openxmlformats.org/officeDocument/2006/relationships/tags" Target="../tags/tag1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4.xml"/><Relationship Id="rId43" Type="http://schemas.openxmlformats.org/officeDocument/2006/relationships/tags" Target="../tags/tag12.xml"/><Relationship Id="rId48" Type="http://schemas.openxmlformats.org/officeDocument/2006/relationships/tags" Target="../tags/tag17.xml"/><Relationship Id="rId8" Type="http://schemas.openxmlformats.org/officeDocument/2006/relationships/slideLayout" Target="../slideLayouts/slideLayout8.xml"/><Relationship Id="rId51" Type="http://schemas.openxmlformats.org/officeDocument/2006/relationships/image" Target="../media/image1.emf"/><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ags" Target="../tags/tag2.xml"/><Relationship Id="rId38" Type="http://schemas.openxmlformats.org/officeDocument/2006/relationships/tags" Target="../tags/tag7.xml"/><Relationship Id="rId46" Type="http://schemas.openxmlformats.org/officeDocument/2006/relationships/tags" Target="../tags/tag15.xml"/><Relationship Id="rId20" Type="http://schemas.openxmlformats.org/officeDocument/2006/relationships/slideLayout" Target="../slideLayouts/slideLayout20.xml"/><Relationship Id="rId41" Type="http://schemas.openxmlformats.org/officeDocument/2006/relationships/tags" Target="../tags/tag10.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33"/>
            </p:custDataLst>
            <p:extLst>
              <p:ext uri="{D42A27DB-BD31-4B8C-83A1-F6EECF244321}">
                <p14:modId xmlns:p14="http://schemas.microsoft.com/office/powerpoint/2010/main" val="3458528964"/>
              </p:ext>
            </p:extLst>
          </p:nvPr>
        </p:nvGraphicFramePr>
        <p:xfrm>
          <a:off x="0" y="0"/>
          <a:ext cx="211676" cy="158750"/>
        </p:xfrm>
        <a:graphic>
          <a:graphicData uri="http://schemas.openxmlformats.org/presentationml/2006/ole">
            <mc:AlternateContent xmlns:mc="http://schemas.openxmlformats.org/markup-compatibility/2006">
              <mc:Choice xmlns:v="urn:schemas-microsoft-com:vml" Requires="v">
                <p:oleObj spid="_x0000_s2076742" name="think-cell Slide" r:id="rId50" imgW="270" imgH="270" progId="TCLayout.ActiveDocument.1">
                  <p:embed/>
                </p:oleObj>
              </mc:Choice>
              <mc:Fallback>
                <p:oleObj name="think-cell Slide" r:id="rId50" imgW="270" imgH="270" progId="TCLayout.ActiveDocument.1">
                  <p:embed/>
                  <p:pic>
                    <p:nvPicPr>
                      <p:cNvPr id="2" name="Object 1" hidden="1"/>
                      <p:cNvPicPr/>
                      <p:nvPr/>
                    </p:nvPicPr>
                    <p:blipFill>
                      <a:blip r:embed="rId51"/>
                      <a:stretch>
                        <a:fillRect/>
                      </a:stretch>
                    </p:blipFill>
                    <p:spPr>
                      <a:xfrm>
                        <a:off x="0" y="0"/>
                        <a:ext cx="211676" cy="158750"/>
                      </a:xfrm>
                      <a:prstGeom prst="rect">
                        <a:avLst/>
                      </a:prstGeom>
                    </p:spPr>
                  </p:pic>
                </p:oleObj>
              </mc:Fallback>
            </mc:AlternateContent>
          </a:graphicData>
        </a:graphic>
      </p:graphicFrame>
      <p:sp>
        <p:nvSpPr>
          <p:cNvPr id="6" name="Rectangle 5" hidden="1"/>
          <p:cNvSpPr/>
          <p:nvPr>
            <p:custDataLst>
              <p:tags r:id="rId34"/>
            </p:custDataLst>
          </p:nvPr>
        </p:nvSpPr>
        <p:spPr bwMode="auto">
          <a:xfrm>
            <a:off x="0" y="0"/>
            <a:ext cx="211676" cy="158750"/>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a:lnSpc>
                <a:spcPct val="100000"/>
              </a:lnSpc>
              <a:spcBef>
                <a:spcPct val="0"/>
              </a:spcBef>
              <a:spcAft>
                <a:spcPct val="0"/>
              </a:spcAft>
              <a:buFontTx/>
              <a:buNone/>
            </a:pPr>
            <a:endParaRPr lang="en-US" sz="2133" b="0" i="0" baseline="0" dirty="0">
              <a:solidFill>
                <a:schemeClr val="tx1"/>
              </a:solidFill>
              <a:latin typeface="Arial" panose="020B0604020202020204" pitchFamily="34" charset="0"/>
              <a:ea typeface="+mn-ea"/>
              <a:cs typeface="+mn-cs"/>
              <a:sym typeface="Arial" panose="020B0604020202020204" pitchFamily="34" charset="0"/>
            </a:endParaRPr>
          </a:p>
        </p:txBody>
      </p:sp>
      <p:sp>
        <p:nvSpPr>
          <p:cNvPr id="1034" name="Working Draft" hidden="1"/>
          <p:cNvSpPr txBox="1">
            <a:spLocks noChangeArrowheads="1"/>
          </p:cNvSpPr>
          <p:nvPr/>
        </p:nvSpPr>
        <p:spPr bwMode="gray">
          <a:xfrm rot="5400000">
            <a:off x="10724255" y="1940592"/>
            <a:ext cx="2263440"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baseline="0" noProof="0">
                <a:solidFill>
                  <a:schemeClr val="accent6"/>
                </a:solidFill>
                <a:latin typeface="+mn-lt"/>
                <a:ea typeface="+mn-ea"/>
              </a:rPr>
              <a:t>Last Modified 2020/03/08 22:31 W. Central Africa Standard Time</a:t>
            </a:r>
            <a:endParaRPr lang="en-US" sz="600" baseline="0" noProof="0" dirty="0">
              <a:solidFill>
                <a:schemeClr val="accent6"/>
              </a:solidFill>
              <a:latin typeface="+mn-lt"/>
              <a:ea typeface="+mn-ea"/>
            </a:endParaRPr>
          </a:p>
        </p:txBody>
      </p:sp>
      <p:sp>
        <p:nvSpPr>
          <p:cNvPr id="1035" name="Printed" hidden="1"/>
          <p:cNvSpPr txBox="1">
            <a:spLocks noChangeArrowheads="1"/>
          </p:cNvSpPr>
          <p:nvPr/>
        </p:nvSpPr>
        <p:spPr bwMode="gray">
          <a:xfrm rot="5400000">
            <a:off x="11733346" y="4114418"/>
            <a:ext cx="245260"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baseline="0" noProof="0" dirty="0">
                <a:solidFill>
                  <a:schemeClr val="accent6"/>
                </a:solidFill>
                <a:latin typeface="+mn-lt"/>
                <a:ea typeface="+mn-ea"/>
              </a:rPr>
              <a:t>Printed</a:t>
            </a:r>
          </a:p>
        </p:txBody>
      </p:sp>
      <p:sp>
        <p:nvSpPr>
          <p:cNvPr id="19" name="Title Placeholder 2"/>
          <p:cNvSpPr>
            <a:spLocks noGrp="1" noChangeArrowheads="1"/>
          </p:cNvSpPr>
          <p:nvPr>
            <p:ph type="title"/>
          </p:nvPr>
        </p:nvSpPr>
        <p:spPr bwMode="gray">
          <a:xfrm>
            <a:off x="445770" y="230189"/>
            <a:ext cx="110413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endParaRPr lang="en-US" noProof="0" dirty="0"/>
          </a:p>
        </p:txBody>
      </p:sp>
      <p:sp>
        <p:nvSpPr>
          <p:cNvPr id="10" name="1. On-page tracker" hidden="1"/>
          <p:cNvSpPr>
            <a:spLocks noChangeArrowheads="1"/>
          </p:cNvSpPr>
          <p:nvPr/>
        </p:nvSpPr>
        <p:spPr bwMode="gray">
          <a:xfrm>
            <a:off x="158758" y="75764"/>
            <a:ext cx="490519"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800" cap="all" baseline="0" noProof="0" dirty="0">
                <a:solidFill>
                  <a:schemeClr val="accent6"/>
                </a:solidFill>
                <a:latin typeface="+mn-lt"/>
                <a:ea typeface="+mn-ea"/>
              </a:rPr>
              <a:t>Tracker</a:t>
            </a:r>
          </a:p>
        </p:txBody>
      </p:sp>
      <p:sp>
        <p:nvSpPr>
          <p:cNvPr id="11" name="3. Unit of measure" hidden="1"/>
          <p:cNvSpPr txBox="1">
            <a:spLocks noChangeArrowheads="1"/>
          </p:cNvSpPr>
          <p:nvPr/>
        </p:nvSpPr>
        <p:spPr bwMode="gray">
          <a:xfrm>
            <a:off x="158759" y="554865"/>
            <a:ext cx="1149189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noProof="0" dirty="0">
                <a:solidFill>
                  <a:schemeClr val="accent6"/>
                </a:solidFill>
                <a:latin typeface="+mn-lt"/>
                <a:ea typeface="+mn-ea"/>
              </a:rPr>
              <a:t>Subtitle</a:t>
            </a:r>
          </a:p>
        </p:txBody>
      </p:sp>
      <p:sp>
        <p:nvSpPr>
          <p:cNvPr id="13" name="4. Footnote" hidden="1"/>
          <p:cNvSpPr txBox="1">
            <a:spLocks noChangeArrowheads="1"/>
          </p:cNvSpPr>
          <p:nvPr/>
        </p:nvSpPr>
        <p:spPr bwMode="gray">
          <a:xfrm>
            <a:off x="158758" y="6305945"/>
            <a:ext cx="11398754" cy="12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85725" indent="-85725">
              <a:defRPr/>
            </a:pPr>
            <a:r>
              <a:rPr lang="en-US" sz="800" baseline="0" noProof="0" dirty="0">
                <a:solidFill>
                  <a:schemeClr val="accent6"/>
                </a:solidFill>
                <a:latin typeface="+mn-lt"/>
                <a:ea typeface="+mn-ea"/>
              </a:rPr>
              <a:t>1 Footnote</a:t>
            </a:r>
          </a:p>
        </p:txBody>
      </p:sp>
      <p:sp>
        <p:nvSpPr>
          <p:cNvPr id="14" name="5. Source" hidden="1"/>
          <p:cNvSpPr>
            <a:spLocks noChangeArrowheads="1"/>
          </p:cNvSpPr>
          <p:nvPr/>
        </p:nvSpPr>
        <p:spPr bwMode="gray">
          <a:xfrm>
            <a:off x="158758" y="6507558"/>
            <a:ext cx="9953007" cy="12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93713" indent="-493713" defTabSz="1193860">
              <a:tabLst/>
            </a:pPr>
            <a:r>
              <a:rPr lang="en-US" sz="800" baseline="0" noProof="0" dirty="0">
                <a:solidFill>
                  <a:schemeClr val="accent6"/>
                </a:solidFill>
                <a:latin typeface="+mn-lt"/>
                <a:ea typeface="+mn-ea"/>
              </a:rPr>
              <a:t>SOURCE: Source</a:t>
            </a:r>
          </a:p>
        </p:txBody>
      </p:sp>
      <p:grpSp>
        <p:nvGrpSpPr>
          <p:cNvPr id="15" name="ACET" hidden="1"/>
          <p:cNvGrpSpPr>
            <a:grpSpLocks/>
          </p:cNvGrpSpPr>
          <p:nvPr/>
        </p:nvGrpSpPr>
        <p:grpSpPr bwMode="gray">
          <a:xfrm>
            <a:off x="1936837" y="1254579"/>
            <a:ext cx="5685618" cy="511175"/>
            <a:chOff x="915" y="708"/>
            <a:chExt cx="2686" cy="322"/>
          </a:xfrm>
        </p:grpSpPr>
        <p:cxnSp>
          <p:nvCxnSpPr>
            <p:cNvPr id="16" name="AutoShape 249"/>
            <p:cNvCxnSpPr>
              <a:cxnSpLocks noChangeShapeType="1"/>
              <a:stCxn id="18" idx="4"/>
              <a:endCxn id="18" idx="6"/>
            </p:cNvCxnSpPr>
            <p:nvPr/>
          </p:nvCxnSpPr>
          <p:spPr bwMode="gray">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gray">
            <a:xfrm>
              <a:off x="915" y="708"/>
              <a:ext cx="2686" cy="322"/>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noProof="0" dirty="0">
                  <a:latin typeface="+mn-lt"/>
                  <a:ea typeface="+mn-ea"/>
                </a:rPr>
                <a:t>Title</a:t>
              </a:r>
            </a:p>
            <a:p>
              <a:r>
                <a:rPr lang="en-US" sz="1600" baseline="0" noProof="0" dirty="0">
                  <a:solidFill>
                    <a:schemeClr val="accent6"/>
                  </a:solidFill>
                  <a:latin typeface="+mn-lt"/>
                  <a:ea typeface="+mn-ea"/>
                </a:rPr>
                <a:t>Unit of measure</a:t>
              </a:r>
            </a:p>
          </p:txBody>
        </p:sp>
      </p:grpSp>
      <p:grpSp>
        <p:nvGrpSpPr>
          <p:cNvPr id="17" name="Sticker" hidden="1"/>
          <p:cNvGrpSpPr/>
          <p:nvPr/>
        </p:nvGrpSpPr>
        <p:grpSpPr bwMode="gray">
          <a:xfrm>
            <a:off x="11177300" y="285750"/>
            <a:ext cx="473335" cy="150811"/>
            <a:chOff x="8385789" y="285750"/>
            <a:chExt cx="354986" cy="150811"/>
          </a:xfrm>
        </p:grpSpPr>
        <p:sp>
          <p:nvSpPr>
            <p:cNvPr id="20" name="StickerRectangle"/>
            <p:cNvSpPr>
              <a:spLocks noChangeArrowheads="1"/>
            </p:cNvSpPr>
            <p:nvPr/>
          </p:nvSpPr>
          <p:spPr bwMode="gray">
            <a:xfrm>
              <a:off x="8385789" y="285750"/>
              <a:ext cx="354986" cy="15081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1193860">
                <a:buClr>
                  <a:schemeClr val="tx2"/>
                </a:buClr>
              </a:pPr>
              <a:r>
                <a:rPr lang="en-US" sz="800" baseline="0" dirty="0">
                  <a:solidFill>
                    <a:schemeClr val="accent6"/>
                  </a:solidFill>
                  <a:latin typeface="+mn-lt"/>
                  <a:ea typeface="+mn-ea"/>
                </a:rPr>
                <a:t>STICKER</a:t>
              </a:r>
            </a:p>
          </p:txBody>
        </p:sp>
        <p:cxnSp>
          <p:nvCxnSpPr>
            <p:cNvPr id="21" name="AutoShape 31"/>
            <p:cNvCxnSpPr>
              <a:cxnSpLocks noChangeShapeType="1"/>
              <a:stCxn id="20" idx="2"/>
              <a:endCxn id="20" idx="4"/>
            </p:cNvCxnSpPr>
            <p:nvPr/>
          </p:nvCxnSpPr>
          <p:spPr bwMode="gray">
            <a:xfrm>
              <a:off x="8385789" y="285750"/>
              <a:ext cx="0" cy="150811"/>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22" name="AutoShape 32"/>
            <p:cNvCxnSpPr>
              <a:cxnSpLocks noChangeShapeType="1"/>
              <a:stCxn id="20" idx="4"/>
              <a:endCxn id="20" idx="6"/>
            </p:cNvCxnSpPr>
            <p:nvPr/>
          </p:nvCxnSpPr>
          <p:spPr bwMode="gray">
            <a:xfrm>
              <a:off x="8385789" y="436561"/>
              <a:ext cx="354986"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sp>
        <p:nvSpPr>
          <p:cNvPr id="5" name="SlideBottomBar" hidden="1"/>
          <p:cNvSpPr/>
          <p:nvPr/>
        </p:nvSpPr>
        <p:spPr>
          <a:xfrm>
            <a:off x="11764091" y="6507558"/>
            <a:ext cx="45719" cy="123825"/>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solidFill>
                <a:schemeClr val="tx1"/>
              </a:solidFill>
              <a:latin typeface="+mn-lt"/>
              <a:ea typeface="+mn-ea"/>
            </a:endParaRPr>
          </a:p>
        </p:txBody>
      </p:sp>
      <p:sp>
        <p:nvSpPr>
          <p:cNvPr id="24" name="doc id" hidden="1"/>
          <p:cNvSpPr>
            <a:spLocks noChangeArrowheads="1"/>
          </p:cNvSpPr>
          <p:nvPr/>
        </p:nvSpPr>
        <p:spPr bwMode="gray">
          <a:xfrm>
            <a:off x="10457645" y="50801"/>
            <a:ext cx="1166410"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defTabSz="895350"/>
            <a:endParaRPr lang="en-US" sz="600" baseline="0" dirty="0">
              <a:solidFill>
                <a:srgbClr val="808080"/>
              </a:solidFill>
              <a:latin typeface="+mn-lt"/>
              <a:ea typeface="+mn-ea"/>
            </a:endParaRPr>
          </a:p>
        </p:txBody>
      </p:sp>
      <p:grpSp>
        <p:nvGrpSpPr>
          <p:cNvPr id="25" name="LegendBoxes" hidden="1"/>
          <p:cNvGrpSpPr/>
          <p:nvPr/>
        </p:nvGrpSpPr>
        <p:grpSpPr bwMode="gray">
          <a:xfrm>
            <a:off x="10886895" y="279400"/>
            <a:ext cx="763755" cy="997467"/>
            <a:chOff x="7835905" y="279400"/>
            <a:chExt cx="763755" cy="997467"/>
          </a:xfrm>
        </p:grpSpPr>
        <p:sp>
          <p:nvSpPr>
            <p:cNvPr id="26" name="RectangleLegend1"/>
            <p:cNvSpPr>
              <a:spLocks noChangeArrowheads="1"/>
            </p:cNvSpPr>
            <p:nvPr/>
          </p:nvSpPr>
          <p:spPr bwMode="gray">
            <a:xfrm>
              <a:off x="7835905" y="290513"/>
              <a:ext cx="165100" cy="160338"/>
            </a:xfrm>
            <a:prstGeom prst="rect">
              <a:avLst/>
            </a:prstGeom>
            <a:solidFill>
              <a:schemeClr val="accent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sp>
          <p:nvSpPr>
            <p:cNvPr id="27" name="RectangleLegend2"/>
            <p:cNvSpPr>
              <a:spLocks noChangeArrowheads="1"/>
            </p:cNvSpPr>
            <p:nvPr/>
          </p:nvSpPr>
          <p:spPr bwMode="gray">
            <a:xfrm>
              <a:off x="7835905" y="560388"/>
              <a:ext cx="165100" cy="160338"/>
            </a:xfrm>
            <a:prstGeom prst="rect">
              <a:avLst/>
            </a:prstGeom>
            <a:solidFill>
              <a:schemeClr val="accent2"/>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sp>
          <p:nvSpPr>
            <p:cNvPr id="28" name="RectangleLegend3"/>
            <p:cNvSpPr>
              <a:spLocks noChangeArrowheads="1"/>
            </p:cNvSpPr>
            <p:nvPr/>
          </p:nvSpPr>
          <p:spPr bwMode="gray">
            <a:xfrm>
              <a:off x="7835905" y="831851"/>
              <a:ext cx="165100" cy="160338"/>
            </a:xfrm>
            <a:prstGeom prst="rect">
              <a:avLst/>
            </a:prstGeom>
            <a:solidFill>
              <a:schemeClr val="accent3"/>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sp>
          <p:nvSpPr>
            <p:cNvPr id="29" name="RectangleLegend4"/>
            <p:cNvSpPr>
              <a:spLocks noChangeArrowheads="1"/>
            </p:cNvSpPr>
            <p:nvPr/>
          </p:nvSpPr>
          <p:spPr bwMode="gray">
            <a:xfrm>
              <a:off x="7835905" y="1103313"/>
              <a:ext cx="165100" cy="160338"/>
            </a:xfrm>
            <a:prstGeom prst="rect">
              <a:avLst/>
            </a:prstGeom>
            <a:solidFill>
              <a:schemeClr val="accent4"/>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sp>
          <p:nvSpPr>
            <p:cNvPr id="30" name="Legend1"/>
            <p:cNvSpPr>
              <a:spLocks noChangeArrowheads="1"/>
            </p:cNvSpPr>
            <p:nvPr/>
          </p:nvSpPr>
          <p:spPr bwMode="gray">
            <a:xfrm>
              <a:off x="8089905" y="27940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sp>
          <p:nvSpPr>
            <p:cNvPr id="31" name="Legend2"/>
            <p:cNvSpPr>
              <a:spLocks noChangeArrowheads="1"/>
            </p:cNvSpPr>
            <p:nvPr/>
          </p:nvSpPr>
          <p:spPr bwMode="gray">
            <a:xfrm>
              <a:off x="8089905" y="54927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sp>
          <p:nvSpPr>
            <p:cNvPr id="32" name="Legend3"/>
            <p:cNvSpPr>
              <a:spLocks noChangeArrowheads="1"/>
            </p:cNvSpPr>
            <p:nvPr/>
          </p:nvSpPr>
          <p:spPr bwMode="gray">
            <a:xfrm>
              <a:off x="8089905" y="820738"/>
              <a:ext cx="509588"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sp>
          <p:nvSpPr>
            <p:cNvPr id="33" name="Legend4"/>
            <p:cNvSpPr>
              <a:spLocks noChangeArrowheads="1"/>
            </p:cNvSpPr>
            <p:nvPr/>
          </p:nvSpPr>
          <p:spPr bwMode="gray">
            <a:xfrm>
              <a:off x="8089905" y="1092201"/>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grpSp>
      <p:grpSp>
        <p:nvGrpSpPr>
          <p:cNvPr id="34" name="LegendLines" hidden="1"/>
          <p:cNvGrpSpPr/>
          <p:nvPr/>
        </p:nvGrpSpPr>
        <p:grpSpPr bwMode="gray">
          <a:xfrm>
            <a:off x="10579087" y="279400"/>
            <a:ext cx="1071563" cy="730251"/>
            <a:chOff x="7540629" y="279400"/>
            <a:chExt cx="1071563" cy="730251"/>
          </a:xfrm>
        </p:grpSpPr>
        <p:sp>
          <p:nvSpPr>
            <p:cNvPr id="35" name="LineLegend1"/>
            <p:cNvSpPr>
              <a:spLocks noChangeShapeType="1"/>
            </p:cNvSpPr>
            <p:nvPr/>
          </p:nvSpPr>
          <p:spPr bwMode="gray">
            <a:xfrm>
              <a:off x="7540629" y="369888"/>
              <a:ext cx="457200"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aseline="0" dirty="0">
                <a:latin typeface="+mn-lt"/>
                <a:ea typeface="+mn-ea"/>
              </a:endParaRPr>
            </a:p>
          </p:txBody>
        </p:sp>
        <p:sp>
          <p:nvSpPr>
            <p:cNvPr id="36" name="LineLegend2"/>
            <p:cNvSpPr>
              <a:spLocks noChangeShapeType="1"/>
            </p:cNvSpPr>
            <p:nvPr/>
          </p:nvSpPr>
          <p:spPr bwMode="gray">
            <a:xfrm>
              <a:off x="7540629" y="638175"/>
              <a:ext cx="457200"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aseline="0" dirty="0">
                <a:latin typeface="+mn-lt"/>
                <a:ea typeface="+mn-ea"/>
              </a:endParaRPr>
            </a:p>
          </p:txBody>
        </p:sp>
        <p:sp>
          <p:nvSpPr>
            <p:cNvPr id="37" name="LineLegend3"/>
            <p:cNvSpPr>
              <a:spLocks noChangeShapeType="1"/>
            </p:cNvSpPr>
            <p:nvPr/>
          </p:nvSpPr>
          <p:spPr bwMode="gray">
            <a:xfrm>
              <a:off x="7540629" y="915988"/>
              <a:ext cx="457200"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aseline="0" dirty="0">
                <a:latin typeface="+mn-lt"/>
                <a:ea typeface="+mn-ea"/>
              </a:endParaRPr>
            </a:p>
          </p:txBody>
        </p:sp>
        <p:sp>
          <p:nvSpPr>
            <p:cNvPr id="38" name="Legend1"/>
            <p:cNvSpPr>
              <a:spLocks noChangeArrowheads="1"/>
            </p:cNvSpPr>
            <p:nvPr/>
          </p:nvSpPr>
          <p:spPr bwMode="gray">
            <a:xfrm>
              <a:off x="8102604" y="279400"/>
              <a:ext cx="509588"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sp>
          <p:nvSpPr>
            <p:cNvPr id="39" name="Legend2"/>
            <p:cNvSpPr>
              <a:spLocks noChangeArrowheads="1"/>
            </p:cNvSpPr>
            <p:nvPr/>
          </p:nvSpPr>
          <p:spPr bwMode="gray">
            <a:xfrm>
              <a:off x="8102604" y="546100"/>
              <a:ext cx="509588"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sp>
          <p:nvSpPr>
            <p:cNvPr id="40" name="Legend3"/>
            <p:cNvSpPr>
              <a:spLocks noChangeArrowheads="1"/>
            </p:cNvSpPr>
            <p:nvPr/>
          </p:nvSpPr>
          <p:spPr bwMode="gray">
            <a:xfrm>
              <a:off x="8102604" y="825501"/>
              <a:ext cx="509588"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grpSp>
      <p:grpSp>
        <p:nvGrpSpPr>
          <p:cNvPr id="41" name="LegendMoons" hidden="1"/>
          <p:cNvGrpSpPr/>
          <p:nvPr/>
        </p:nvGrpSpPr>
        <p:grpSpPr bwMode="gray">
          <a:xfrm>
            <a:off x="10820220" y="250825"/>
            <a:ext cx="830430" cy="1306516"/>
            <a:chOff x="7769225" y="250825"/>
            <a:chExt cx="830430" cy="1306516"/>
          </a:xfrm>
        </p:grpSpPr>
        <p:grpSp>
          <p:nvGrpSpPr>
            <p:cNvPr id="42" name="MoonLegend1"/>
            <p:cNvGrpSpPr>
              <a:grpSpLocks noChangeAspect="1"/>
            </p:cNvGrpSpPr>
            <p:nvPr>
              <p:custDataLst>
                <p:tags r:id="rId35"/>
              </p:custDataLst>
            </p:nvPr>
          </p:nvGrpSpPr>
          <p:grpSpPr bwMode="gray">
            <a:xfrm>
              <a:off x="7769225" y="250825"/>
              <a:ext cx="209550" cy="209551"/>
              <a:chOff x="4533" y="183"/>
              <a:chExt cx="144" cy="144"/>
            </a:xfrm>
          </p:grpSpPr>
          <p:sp>
            <p:nvSpPr>
              <p:cNvPr id="60" name="Oval 38"/>
              <p:cNvSpPr>
                <a:spLocks noChangeAspect="1" noChangeArrowheads="1"/>
              </p:cNvSpPr>
              <p:nvPr>
                <p:custDataLst>
                  <p:tags r:id="rId48"/>
                </p:custDataLst>
              </p:nvPr>
            </p:nvSpPr>
            <p:spPr bwMode="gray">
              <a:xfrm>
                <a:off x="4533" y="183"/>
                <a:ext cx="144" cy="144"/>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sp>
            <p:nvSpPr>
              <p:cNvPr id="61" name="Arc 39"/>
              <p:cNvSpPr>
                <a:spLocks noChangeAspect="1"/>
              </p:cNvSpPr>
              <p:nvPr>
                <p:custDataLst>
                  <p:tags r:id="rId49"/>
                </p:custDataLst>
              </p:nvPr>
            </p:nvSpPr>
            <p:spPr bwMode="gray">
              <a:xfrm>
                <a:off x="4533" y="183"/>
                <a:ext cx="144" cy="144"/>
              </a:xfrm>
              <a:prstGeom prst="arc">
                <a:avLst>
                  <a:gd name="adj1" fmla="val 16200000"/>
                  <a:gd name="adj2" fmla="val 5400000"/>
                </a:avLst>
              </a:prstGeom>
              <a:solidFill>
                <a:schemeClr val="accent4"/>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grpSp>
        <p:grpSp>
          <p:nvGrpSpPr>
            <p:cNvPr id="43" name="MoonLegend2"/>
            <p:cNvGrpSpPr>
              <a:grpSpLocks noChangeAspect="1"/>
            </p:cNvGrpSpPr>
            <p:nvPr>
              <p:custDataLst>
                <p:tags r:id="rId36"/>
              </p:custDataLst>
            </p:nvPr>
          </p:nvGrpSpPr>
          <p:grpSpPr bwMode="gray">
            <a:xfrm>
              <a:off x="7769225" y="525066"/>
              <a:ext cx="209550" cy="209551"/>
              <a:chOff x="1694" y="2044"/>
              <a:chExt cx="160" cy="160"/>
            </a:xfrm>
          </p:grpSpPr>
          <p:sp>
            <p:nvSpPr>
              <p:cNvPr id="58" name="Oval 41"/>
              <p:cNvSpPr>
                <a:spLocks noChangeAspect="1" noChangeArrowheads="1"/>
              </p:cNvSpPr>
              <p:nvPr>
                <p:custDataLst>
                  <p:tags r:id="rId46"/>
                </p:custDataLst>
              </p:nvPr>
            </p:nvSpPr>
            <p:spPr bwMode="gray">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sp>
            <p:nvSpPr>
              <p:cNvPr id="59" name="Arc 42"/>
              <p:cNvSpPr>
                <a:spLocks noChangeAspect="1"/>
              </p:cNvSpPr>
              <p:nvPr>
                <p:custDataLst>
                  <p:tags r:id="rId47"/>
                </p:custDataLst>
              </p:nvPr>
            </p:nvSpPr>
            <p:spPr bwMode="gray">
              <a:xfrm>
                <a:off x="1694" y="2044"/>
                <a:ext cx="160" cy="160"/>
              </a:xfrm>
              <a:prstGeom prst="arc">
                <a:avLst/>
              </a:prstGeom>
              <a:solidFill>
                <a:schemeClr val="accent4"/>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grpSp>
        <p:grpSp>
          <p:nvGrpSpPr>
            <p:cNvPr id="44" name="MoonLegend4"/>
            <p:cNvGrpSpPr>
              <a:grpSpLocks noChangeAspect="1"/>
            </p:cNvGrpSpPr>
            <p:nvPr>
              <p:custDataLst>
                <p:tags r:id="rId37"/>
              </p:custDataLst>
            </p:nvPr>
          </p:nvGrpSpPr>
          <p:grpSpPr bwMode="gray">
            <a:xfrm>
              <a:off x="7769225" y="1073548"/>
              <a:ext cx="209550" cy="209551"/>
              <a:chOff x="4495" y="1198"/>
              <a:chExt cx="160" cy="160"/>
            </a:xfrm>
          </p:grpSpPr>
          <p:sp>
            <p:nvSpPr>
              <p:cNvPr id="56" name="Oval 47"/>
              <p:cNvSpPr>
                <a:spLocks noChangeAspect="1" noChangeArrowheads="1"/>
              </p:cNvSpPr>
              <p:nvPr>
                <p:custDataLst>
                  <p:tags r:id="rId44"/>
                </p:custDataLst>
              </p:nvPr>
            </p:nvSpPr>
            <p:spPr bwMode="gray">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sp>
            <p:nvSpPr>
              <p:cNvPr id="57" name="Arc 48"/>
              <p:cNvSpPr>
                <a:spLocks noChangeAspect="1"/>
              </p:cNvSpPr>
              <p:nvPr>
                <p:custDataLst>
                  <p:tags r:id="rId45"/>
                </p:custDataLst>
              </p:nvPr>
            </p:nvSpPr>
            <p:spPr bwMode="gray">
              <a:xfrm>
                <a:off x="4495" y="1198"/>
                <a:ext cx="160" cy="160"/>
              </a:xfrm>
              <a:prstGeom prst="arc">
                <a:avLst>
                  <a:gd name="adj1" fmla="val 16200000"/>
                  <a:gd name="adj2" fmla="val 10800000"/>
                </a:avLst>
              </a:prstGeom>
              <a:solidFill>
                <a:schemeClr val="accent4"/>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grpSp>
        <p:grpSp>
          <p:nvGrpSpPr>
            <p:cNvPr id="45" name="MoonLegend5"/>
            <p:cNvGrpSpPr>
              <a:grpSpLocks noChangeAspect="1"/>
            </p:cNvGrpSpPr>
            <p:nvPr>
              <p:custDataLst>
                <p:tags r:id="rId38"/>
              </p:custDataLst>
            </p:nvPr>
          </p:nvGrpSpPr>
          <p:grpSpPr bwMode="gray">
            <a:xfrm>
              <a:off x="7769225" y="1347790"/>
              <a:ext cx="209550" cy="209551"/>
              <a:chOff x="4495" y="1440"/>
              <a:chExt cx="160" cy="160"/>
            </a:xfrm>
          </p:grpSpPr>
          <p:sp>
            <p:nvSpPr>
              <p:cNvPr id="54" name="Oval 50"/>
              <p:cNvSpPr>
                <a:spLocks noChangeAspect="1" noChangeArrowheads="1"/>
              </p:cNvSpPr>
              <p:nvPr>
                <p:custDataLst>
                  <p:tags r:id="rId42"/>
                </p:custDataLst>
              </p:nvPr>
            </p:nvSpPr>
            <p:spPr bwMode="gray">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sp>
            <p:nvSpPr>
              <p:cNvPr id="55" name="Oval 51"/>
              <p:cNvSpPr>
                <a:spLocks noChangeAspect="1" noChangeArrowheads="1"/>
              </p:cNvSpPr>
              <p:nvPr>
                <p:custDataLst>
                  <p:tags r:id="rId43"/>
                </p:custDataLst>
              </p:nvPr>
            </p:nvSpPr>
            <p:spPr bwMode="gray">
              <a:xfrm>
                <a:off x="4495" y="1440"/>
                <a:ext cx="160" cy="160"/>
              </a:xfrm>
              <a:prstGeom prst="arc">
                <a:avLst>
                  <a:gd name="adj1" fmla="val 16200000"/>
                  <a:gd name="adj2" fmla="val 16200000"/>
                </a:avLst>
              </a:prstGeom>
              <a:solidFill>
                <a:schemeClr val="accent4"/>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grpSp>
        <p:grpSp>
          <p:nvGrpSpPr>
            <p:cNvPr id="46" name="MoonLegend3"/>
            <p:cNvGrpSpPr>
              <a:grpSpLocks noChangeAspect="1"/>
            </p:cNvGrpSpPr>
            <p:nvPr>
              <p:custDataLst>
                <p:tags r:id="rId39"/>
              </p:custDataLst>
            </p:nvPr>
          </p:nvGrpSpPr>
          <p:grpSpPr bwMode="gray">
            <a:xfrm>
              <a:off x="7769225" y="799307"/>
              <a:ext cx="209550" cy="209551"/>
              <a:chOff x="4495" y="1198"/>
              <a:chExt cx="160" cy="160"/>
            </a:xfrm>
          </p:grpSpPr>
          <p:sp>
            <p:nvSpPr>
              <p:cNvPr id="52" name="Oval 47"/>
              <p:cNvSpPr>
                <a:spLocks noChangeAspect="1" noChangeArrowheads="1"/>
              </p:cNvSpPr>
              <p:nvPr>
                <p:custDataLst>
                  <p:tags r:id="rId40"/>
                </p:custDataLst>
              </p:nvPr>
            </p:nvSpPr>
            <p:spPr bwMode="gray">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sp>
            <p:nvSpPr>
              <p:cNvPr id="53" name="Arc 48"/>
              <p:cNvSpPr>
                <a:spLocks noChangeAspect="1"/>
              </p:cNvSpPr>
              <p:nvPr>
                <p:custDataLst>
                  <p:tags r:id="rId41"/>
                </p:custDataLst>
              </p:nvPr>
            </p:nvSpPr>
            <p:spPr bwMode="gray">
              <a:xfrm>
                <a:off x="4495" y="1198"/>
                <a:ext cx="160" cy="160"/>
              </a:xfrm>
              <a:prstGeom prst="arc">
                <a:avLst>
                  <a:gd name="adj1" fmla="val 16200000"/>
                  <a:gd name="adj2" fmla="val 5400000"/>
                </a:avLst>
              </a:prstGeom>
              <a:solidFill>
                <a:schemeClr val="accent4"/>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aseline="0" dirty="0">
                  <a:latin typeface="+mn-lt"/>
                  <a:ea typeface="+mn-ea"/>
                </a:endParaRPr>
              </a:p>
            </p:txBody>
          </p:sp>
        </p:grpSp>
        <p:sp>
          <p:nvSpPr>
            <p:cNvPr id="47" name="Legend1"/>
            <p:cNvSpPr>
              <a:spLocks noChangeArrowheads="1"/>
            </p:cNvSpPr>
            <p:nvPr/>
          </p:nvSpPr>
          <p:spPr bwMode="gray">
            <a:xfrm>
              <a:off x="8089900" y="263525"/>
              <a:ext cx="50975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sp>
          <p:nvSpPr>
            <p:cNvPr id="48" name="Legend2"/>
            <p:cNvSpPr>
              <a:spLocks noChangeArrowheads="1"/>
            </p:cNvSpPr>
            <p:nvPr/>
          </p:nvSpPr>
          <p:spPr bwMode="gray">
            <a:xfrm>
              <a:off x="8089900" y="538163"/>
              <a:ext cx="50975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sp>
          <p:nvSpPr>
            <p:cNvPr id="49" name="Legend3"/>
            <p:cNvSpPr>
              <a:spLocks noChangeArrowheads="1"/>
            </p:cNvSpPr>
            <p:nvPr/>
          </p:nvSpPr>
          <p:spPr bwMode="gray">
            <a:xfrm>
              <a:off x="8089900" y="812802"/>
              <a:ext cx="50975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sp>
          <p:nvSpPr>
            <p:cNvPr id="50" name="Legend4"/>
            <p:cNvSpPr>
              <a:spLocks noChangeArrowheads="1"/>
            </p:cNvSpPr>
            <p:nvPr/>
          </p:nvSpPr>
          <p:spPr bwMode="gray">
            <a:xfrm>
              <a:off x="8089900" y="1084265"/>
              <a:ext cx="50975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sp>
          <p:nvSpPr>
            <p:cNvPr id="51" name="Legend5"/>
            <p:cNvSpPr>
              <a:spLocks noChangeArrowheads="1"/>
            </p:cNvSpPr>
            <p:nvPr/>
          </p:nvSpPr>
          <p:spPr bwMode="gray">
            <a:xfrm>
              <a:off x="8089900" y="1360490"/>
              <a:ext cx="50975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baseline="0" dirty="0">
                  <a:latin typeface="+mn-lt"/>
                  <a:ea typeface="+mn-ea"/>
                </a:rPr>
                <a:t>Legend</a:t>
              </a:r>
            </a:p>
          </p:txBody>
        </p:sp>
      </p:grpSp>
      <p:sp>
        <p:nvSpPr>
          <p:cNvPr id="62" name="Text Placeholder 2"/>
          <p:cNvSpPr>
            <a:spLocks noGrp="1"/>
          </p:cNvSpPr>
          <p:nvPr>
            <p:ph type="body" idx="1"/>
          </p:nvPr>
        </p:nvSpPr>
        <p:spPr bwMode="gray">
          <a:xfrm>
            <a:off x="434975" y="1073547"/>
            <a:ext cx="11041380" cy="5035153"/>
          </a:xfrm>
          <a:prstGeom prst="rect">
            <a:avLst/>
          </a:prstGeom>
        </p:spPr>
        <p:txBody>
          <a:bodyPr vert="horz" lIns="0" tIns="0" rIns="0" bIns="0" rtlCol="0">
            <a:no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sp>
        <p:nvSpPr>
          <p:cNvPr id="4" name="Slide Number Placeholder 3">
            <a:extLst>
              <a:ext uri="{FF2B5EF4-FFF2-40B4-BE49-F238E27FC236}">
                <a16:creationId xmlns:a16="http://schemas.microsoft.com/office/drawing/2014/main" id="{67C4E6E5-6541-EC4A-9826-402A3FA6B2D7}"/>
              </a:ext>
            </a:extLst>
          </p:cNvPr>
          <p:cNvSpPr>
            <a:spLocks noGrp="1"/>
          </p:cNvSpPr>
          <p:nvPr>
            <p:ph type="sldNum" sz="quarter" idx="4"/>
          </p:nvPr>
        </p:nvSpPr>
        <p:spPr>
          <a:xfrm>
            <a:off x="8809038" y="6126163"/>
            <a:ext cx="2689225" cy="331787"/>
          </a:xfrm>
          <a:prstGeom prst="rect">
            <a:avLst/>
          </a:prstGeom>
        </p:spPr>
        <p:txBody>
          <a:bodyPr vert="horz" lIns="91440" tIns="45720" rIns="91440" bIns="45720" rtlCol="0" anchor="ctr"/>
          <a:lstStyle>
            <a:lvl1pPr algn="r">
              <a:defRPr sz="1200">
                <a:solidFill>
                  <a:schemeClr val="tx1">
                    <a:tint val="75000"/>
                  </a:schemeClr>
                </a:solidFill>
              </a:defRPr>
            </a:lvl1pPr>
          </a:lstStyle>
          <a:p>
            <a:fld id="{3D314921-4E57-464F-A582-181EFAE3A0A8}" type="slidenum">
              <a:rPr lang="en-US" smtClean="0"/>
              <a:t>‹#›</a:t>
            </a:fld>
            <a:endParaRPr lang="en-US"/>
          </a:p>
        </p:txBody>
      </p:sp>
    </p:spTree>
    <p:extLst>
      <p:ext uri="{BB962C8B-B14F-4D97-AF65-F5344CB8AC3E}">
        <p14:creationId xmlns:p14="http://schemas.microsoft.com/office/powerpoint/2010/main" val="381381140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98" r:id="rId3"/>
    <p:sldLayoutId id="2147483672" r:id="rId4"/>
    <p:sldLayoutId id="2147483673" r:id="rId5"/>
    <p:sldLayoutId id="2147483674" r:id="rId6"/>
    <p:sldLayoutId id="2147483699" r:id="rId7"/>
    <p:sldLayoutId id="2147483694" r:id="rId8"/>
    <p:sldLayoutId id="2147483695" r:id="rId9"/>
    <p:sldLayoutId id="2147483662" r:id="rId10"/>
    <p:sldLayoutId id="2147483669" r:id="rId11"/>
    <p:sldLayoutId id="2147483675" r:id="rId12"/>
    <p:sldLayoutId id="2147483676" r:id="rId13"/>
    <p:sldLayoutId id="2147483677" r:id="rId14"/>
    <p:sldLayoutId id="2147483678" r:id="rId15"/>
    <p:sldLayoutId id="2147483679" r:id="rId16"/>
    <p:sldLayoutId id="2147483680" r:id="rId17"/>
    <p:sldLayoutId id="2147483681" r:id="rId18"/>
    <p:sldLayoutId id="2147483682" r:id="rId19"/>
    <p:sldLayoutId id="2147483683" r:id="rId20"/>
    <p:sldLayoutId id="2147483684" r:id="rId21"/>
    <p:sldLayoutId id="2147483685" r:id="rId22"/>
    <p:sldLayoutId id="2147483686" r:id="rId23"/>
    <p:sldLayoutId id="2147483687" r:id="rId24"/>
    <p:sldLayoutId id="2147483688" r:id="rId25"/>
    <p:sldLayoutId id="2147483689" r:id="rId26"/>
    <p:sldLayoutId id="2147483690" r:id="rId27"/>
    <p:sldLayoutId id="2147483691" r:id="rId28"/>
    <p:sldLayoutId id="2147483692" r:id="rId29"/>
    <p:sldLayoutId id="2147483696" r:id="rId30"/>
  </p:sldLayoutIdLst>
  <p:hf hdr="0" ftr="0" dt="0"/>
  <p:txStyles>
    <p:titleStyle>
      <a:lvl1pPr algn="l" defTabSz="1193860" rtl="0" eaLnBrk="1" fontAlgn="base" hangingPunct="1">
        <a:spcBef>
          <a:spcPct val="0"/>
        </a:spcBef>
        <a:spcAft>
          <a:spcPct val="0"/>
        </a:spcAft>
        <a:tabLst>
          <a:tab pos="359851" algn="l"/>
        </a:tabLst>
        <a:defRPr sz="2400" b="0" baseline="0">
          <a:solidFill>
            <a:schemeClr val="tx2"/>
          </a:solidFill>
          <a:latin typeface="Century Gothic" panose="020B0502020202020204" pitchFamily="34" charset="0"/>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p:titleStyle>
    <p:bodyStyle>
      <a:lvl1pPr marL="0" indent="0" algn="l" defTabSz="895350" rtl="0" eaLnBrk="1" fontAlgn="base" latinLnBrk="0" hangingPunct="1">
        <a:spcBef>
          <a:spcPct val="0"/>
        </a:spcBef>
        <a:spcAft>
          <a:spcPct val="0"/>
        </a:spcAft>
        <a:buClr>
          <a:schemeClr val="tx2"/>
        </a:buClr>
        <a:buSzPct val="100000"/>
        <a:defRPr lang="en-US" sz="1600" baseline="0" dirty="0">
          <a:solidFill>
            <a:schemeClr val="tx1"/>
          </a:solidFill>
          <a:latin typeface="Century Gothic" panose="020B0502020202020204" pitchFamily="34" charset="0"/>
          <a:ea typeface="+mn-ea"/>
          <a:cs typeface="+mn-cs"/>
        </a:defRPr>
      </a:lvl1pPr>
      <a:lvl2pPr marL="194400" indent="-190800" algn="l" defTabSz="895350" rtl="0" eaLnBrk="1" fontAlgn="base" latinLnBrk="0" hangingPunct="1">
        <a:spcBef>
          <a:spcPct val="0"/>
        </a:spcBef>
        <a:spcAft>
          <a:spcPct val="0"/>
        </a:spcAft>
        <a:buClr>
          <a:schemeClr val="tx2"/>
        </a:buClr>
        <a:buSzPct val="125000"/>
        <a:buFont typeface="Arial" charset="0"/>
        <a:buChar char="▪"/>
        <a:defRPr lang="en-US" sz="1600" baseline="0" dirty="0">
          <a:solidFill>
            <a:schemeClr val="tx1"/>
          </a:solidFill>
          <a:latin typeface="Century Gothic" panose="020B0502020202020204" pitchFamily="34" charset="0"/>
          <a:ea typeface="+mn-ea"/>
          <a:cs typeface="+mn-cs"/>
        </a:defRPr>
      </a:lvl2pPr>
      <a:lvl3pPr marL="481012" indent="-285750" algn="l" defTabSz="895350" rtl="0" eaLnBrk="1" fontAlgn="base" latinLnBrk="0" hangingPunct="1">
        <a:spcBef>
          <a:spcPct val="0"/>
        </a:spcBef>
        <a:spcAft>
          <a:spcPct val="0"/>
        </a:spcAft>
        <a:buClr>
          <a:schemeClr val="tx2"/>
        </a:buClr>
        <a:buSzPct val="120000"/>
        <a:buFont typeface="Arial" charset="0"/>
        <a:buChar char="–"/>
        <a:defRPr lang="en-US" sz="1600" baseline="0" dirty="0">
          <a:solidFill>
            <a:schemeClr val="tx1"/>
          </a:solidFill>
          <a:latin typeface="Century Gothic" panose="020B0502020202020204" pitchFamily="34" charset="0"/>
          <a:ea typeface="+mn-ea"/>
          <a:cs typeface="+mn-cs"/>
        </a:defRPr>
      </a:lvl3pPr>
      <a:lvl4pPr marL="615600" indent="-154800" algn="l" defTabSz="895350" rtl="0" eaLnBrk="1" fontAlgn="base" latinLnBrk="0" hangingPunct="1">
        <a:spcBef>
          <a:spcPct val="0"/>
        </a:spcBef>
        <a:spcAft>
          <a:spcPct val="0"/>
        </a:spcAft>
        <a:buClr>
          <a:schemeClr val="tx2"/>
        </a:buClr>
        <a:buSzPct val="120000"/>
        <a:buFont typeface="Arial" charset="0"/>
        <a:buChar char="▫"/>
        <a:defRPr lang="en-US" sz="1600" baseline="0" dirty="0">
          <a:solidFill>
            <a:schemeClr val="tx1"/>
          </a:solidFill>
          <a:latin typeface="Century Gothic" panose="020B0502020202020204" pitchFamily="34" charset="0"/>
          <a:ea typeface="+mn-ea"/>
          <a:cs typeface="+mn-cs"/>
        </a:defRPr>
      </a:lvl4pPr>
      <a:lvl5pPr marL="748800" indent="-129600" algn="l" defTabSz="895350" rtl="0" eaLnBrk="1" fontAlgn="base" latinLnBrk="0" hangingPunct="1">
        <a:spcBef>
          <a:spcPct val="0"/>
        </a:spcBef>
        <a:spcAft>
          <a:spcPct val="0"/>
        </a:spcAft>
        <a:buClr>
          <a:schemeClr val="tx2"/>
        </a:buClr>
        <a:buSzPct val="89000"/>
        <a:buFont typeface="Arial" charset="0"/>
        <a:buChar char="-"/>
        <a:defRPr lang="en-US" sz="1600" baseline="0" dirty="0">
          <a:solidFill>
            <a:schemeClr val="tx1"/>
          </a:solidFill>
          <a:latin typeface="Century Gothic" panose="020B0502020202020204" pitchFamily="34" charset="0"/>
          <a:ea typeface="+mn-ea"/>
          <a:cs typeface="+mn-cs"/>
        </a:defRPr>
      </a:lvl5pPr>
      <a:lvl6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6pPr>
      <a:lvl7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7pPr>
      <a:lvl8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8pPr>
      <a:lvl9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9pPr>
    </p:bodyStyle>
    <p:otherStyle>
      <a:defPPr>
        <a:defRPr lang="en-US"/>
      </a:defPPr>
      <a:lvl1pPr marL="0" algn="l" defTabSz="1219261" rtl="0" eaLnBrk="1" latinLnBrk="0" hangingPunct="1">
        <a:defRPr sz="2400" kern="1200">
          <a:solidFill>
            <a:schemeClr val="tx1"/>
          </a:solidFill>
          <a:latin typeface="+mn-lt"/>
          <a:ea typeface="+mn-ea"/>
          <a:cs typeface="+mn-cs"/>
        </a:defRPr>
      </a:lvl1pPr>
      <a:lvl2pPr marL="609630" algn="l" defTabSz="1219261" rtl="0" eaLnBrk="1" latinLnBrk="0" hangingPunct="1">
        <a:defRPr sz="2400" kern="1200">
          <a:solidFill>
            <a:schemeClr val="tx1"/>
          </a:solidFill>
          <a:latin typeface="+mn-lt"/>
          <a:ea typeface="+mn-ea"/>
          <a:cs typeface="+mn-cs"/>
        </a:defRPr>
      </a:lvl2pPr>
      <a:lvl3pPr marL="1219261" algn="l" defTabSz="1219261" rtl="0" eaLnBrk="1" latinLnBrk="0" hangingPunct="1">
        <a:defRPr sz="2400" kern="1200">
          <a:solidFill>
            <a:schemeClr val="tx1"/>
          </a:solidFill>
          <a:latin typeface="+mn-lt"/>
          <a:ea typeface="+mn-ea"/>
          <a:cs typeface="+mn-cs"/>
        </a:defRPr>
      </a:lvl3pPr>
      <a:lvl4pPr marL="1828891" algn="l" defTabSz="1219261" rtl="0" eaLnBrk="1" latinLnBrk="0" hangingPunct="1">
        <a:defRPr sz="2400" kern="1200">
          <a:solidFill>
            <a:schemeClr val="tx1"/>
          </a:solidFill>
          <a:latin typeface="+mn-lt"/>
          <a:ea typeface="+mn-ea"/>
          <a:cs typeface="+mn-cs"/>
        </a:defRPr>
      </a:lvl4pPr>
      <a:lvl5pPr marL="2438522" algn="l" defTabSz="1219261" rtl="0" eaLnBrk="1" latinLnBrk="0" hangingPunct="1">
        <a:defRPr sz="2400" kern="1200">
          <a:solidFill>
            <a:schemeClr val="tx1"/>
          </a:solidFill>
          <a:latin typeface="+mn-lt"/>
          <a:ea typeface="+mn-ea"/>
          <a:cs typeface="+mn-cs"/>
        </a:defRPr>
      </a:lvl5pPr>
      <a:lvl6pPr marL="3048152" algn="l" defTabSz="1219261" rtl="0" eaLnBrk="1" latinLnBrk="0" hangingPunct="1">
        <a:defRPr sz="2400" kern="1200">
          <a:solidFill>
            <a:schemeClr val="tx1"/>
          </a:solidFill>
          <a:latin typeface="+mn-lt"/>
          <a:ea typeface="+mn-ea"/>
          <a:cs typeface="+mn-cs"/>
        </a:defRPr>
      </a:lvl6pPr>
      <a:lvl7pPr marL="3657783" algn="l" defTabSz="1219261" rtl="0" eaLnBrk="1" latinLnBrk="0" hangingPunct="1">
        <a:defRPr sz="2400" kern="1200">
          <a:solidFill>
            <a:schemeClr val="tx1"/>
          </a:solidFill>
          <a:latin typeface="+mn-lt"/>
          <a:ea typeface="+mn-ea"/>
          <a:cs typeface="+mn-cs"/>
        </a:defRPr>
      </a:lvl7pPr>
      <a:lvl8pPr marL="4267413" algn="l" defTabSz="1219261" rtl="0" eaLnBrk="1" latinLnBrk="0" hangingPunct="1">
        <a:defRPr sz="2400" kern="1200">
          <a:solidFill>
            <a:schemeClr val="tx1"/>
          </a:solidFill>
          <a:latin typeface="+mn-lt"/>
          <a:ea typeface="+mn-ea"/>
          <a:cs typeface="+mn-cs"/>
        </a:defRPr>
      </a:lvl8pPr>
      <a:lvl9pPr marL="4877044" algn="l" defTabSz="1219261"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17" userDrawn="1">
          <p15:clr>
            <a:srgbClr val="F26B43"/>
          </p15:clr>
        </p15:guide>
        <p15:guide id="2" pos="3763" userDrawn="1">
          <p15:clr>
            <a:srgbClr val="F26B43"/>
          </p15:clr>
        </p15:guide>
        <p15:guide id="3" pos="7243" userDrawn="1">
          <p15:clr>
            <a:srgbClr val="000000"/>
          </p15:clr>
        </p15:guide>
        <p15:guide id="4" pos="274" userDrawn="1">
          <p15:clr>
            <a:srgbClr val="000000"/>
          </p15:clr>
        </p15:guide>
        <p15:guide id="5" orient="horz" pos="3859" userDrawn="1">
          <p15:clr>
            <a:srgbClr val="A4A3A4"/>
          </p15:clr>
        </p15:guide>
        <p15:guide id="6" orient="horz" pos="670" userDrawn="1">
          <p15:clr>
            <a:srgbClr val="000000"/>
          </p15:clr>
        </p15:guide>
        <p15:guide id="7" orient="horz" pos="396" userDrawn="1">
          <p15:clr>
            <a:srgbClr val="A4A3A4"/>
          </p15:clr>
        </p15:guide>
        <p15:guide id="8" orient="horz" pos="151" userDrawn="1">
          <p15:clr>
            <a:srgbClr val="000000"/>
          </p15:clr>
        </p15:guide>
        <p15:guide id="9" orient="horz" pos="4075" userDrawn="1">
          <p15:clr>
            <a:srgbClr val="000000"/>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slideLayout" Target="../slideLayouts/slideLayout30.xml"/><Relationship Id="rId7" Type="http://schemas.openxmlformats.org/officeDocument/2006/relationships/image" Target="../media/image14.png"/><Relationship Id="rId2" Type="http://schemas.openxmlformats.org/officeDocument/2006/relationships/tags" Target="../tags/tag53.xml"/><Relationship Id="rId1" Type="http://schemas.openxmlformats.org/officeDocument/2006/relationships/vmlDrawing" Target="../drawings/vmlDrawing29.vml"/><Relationship Id="rId6" Type="http://schemas.openxmlformats.org/officeDocument/2006/relationships/image" Target="../media/image13.emf"/><Relationship Id="rId11" Type="http://schemas.openxmlformats.org/officeDocument/2006/relationships/image" Target="../media/image18.jpeg"/><Relationship Id="rId5" Type="http://schemas.openxmlformats.org/officeDocument/2006/relationships/oleObject" Target="../embeddings/oleObject29.bin"/><Relationship Id="rId10" Type="http://schemas.openxmlformats.org/officeDocument/2006/relationships/image" Target="../media/image17.jpeg"/><Relationship Id="rId4" Type="http://schemas.openxmlformats.org/officeDocument/2006/relationships/notesSlide" Target="../notesSlides/notesSlide1.xml"/><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7" name="Object 126" hidden="1">
            <a:extLst>
              <a:ext uri="{FF2B5EF4-FFF2-40B4-BE49-F238E27FC236}">
                <a16:creationId xmlns:a16="http://schemas.microsoft.com/office/drawing/2014/main" id="{7C633A6A-9F0D-5C47-BF7D-38C5B5407861}"/>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224153" name="think-cell Slide" r:id="rId5" imgW="7772400" imgH="10058400" progId="TCLayout.ActiveDocument.1">
                  <p:embed/>
                </p:oleObj>
              </mc:Choice>
              <mc:Fallback>
                <p:oleObj name="think-cell Slide" r:id="rId5" imgW="7772400" imgH="10058400" progId="TCLayout.ActiveDocument.1">
                  <p:embed/>
                  <p:pic>
                    <p:nvPicPr>
                      <p:cNvPr id="127" name="Object 126" hidden="1">
                        <a:extLst>
                          <a:ext uri="{FF2B5EF4-FFF2-40B4-BE49-F238E27FC236}">
                            <a16:creationId xmlns:a16="http://schemas.microsoft.com/office/drawing/2014/main" id="{7C633A6A-9F0D-5C47-BF7D-38C5B5407861}"/>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26" name="Rectangle 125">
            <a:extLst>
              <a:ext uri="{FF2B5EF4-FFF2-40B4-BE49-F238E27FC236}">
                <a16:creationId xmlns:a16="http://schemas.microsoft.com/office/drawing/2014/main" id="{C6DB9747-9BD7-EF4A-8D06-8E670E48DD6C}"/>
              </a:ext>
            </a:extLst>
          </p:cNvPr>
          <p:cNvSpPr/>
          <p:nvPr/>
        </p:nvSpPr>
        <p:spPr>
          <a:xfrm>
            <a:off x="3749644" y="891494"/>
            <a:ext cx="7922358" cy="338554"/>
          </a:xfrm>
          <a:prstGeom prst="rect">
            <a:avLst/>
          </a:prstGeom>
          <a:solidFill>
            <a:srgbClr val="176739"/>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nvGrpSpPr>
          <p:cNvPr id="9" name="Group 8">
            <a:extLst>
              <a:ext uri="{FF2B5EF4-FFF2-40B4-BE49-F238E27FC236}">
                <a16:creationId xmlns:a16="http://schemas.microsoft.com/office/drawing/2014/main" id="{11FE4253-4D54-A44D-B420-B077E559C5B9}"/>
              </a:ext>
            </a:extLst>
          </p:cNvPr>
          <p:cNvGrpSpPr/>
          <p:nvPr/>
        </p:nvGrpSpPr>
        <p:grpSpPr>
          <a:xfrm>
            <a:off x="3879284" y="1477953"/>
            <a:ext cx="243461" cy="196605"/>
            <a:chOff x="4302177" y="1355372"/>
            <a:chExt cx="456319" cy="368497"/>
          </a:xfrm>
        </p:grpSpPr>
        <p:sp>
          <p:nvSpPr>
            <p:cNvPr id="10" name="Rectangle 9">
              <a:extLst>
                <a:ext uri="{FF2B5EF4-FFF2-40B4-BE49-F238E27FC236}">
                  <a16:creationId xmlns:a16="http://schemas.microsoft.com/office/drawing/2014/main" id="{9F37F857-98C6-6D49-A288-B9281453BD7A}"/>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11" name="Graphic 10">
              <a:extLst>
                <a:ext uri="{FF2B5EF4-FFF2-40B4-BE49-F238E27FC236}">
                  <a16:creationId xmlns:a16="http://schemas.microsoft.com/office/drawing/2014/main" id="{19FFA802-5E9C-6045-9C7B-661E43EEB367}"/>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grpSp>
        <p:nvGrpSpPr>
          <p:cNvPr id="65" name="Group 64">
            <a:extLst>
              <a:ext uri="{FF2B5EF4-FFF2-40B4-BE49-F238E27FC236}">
                <a16:creationId xmlns:a16="http://schemas.microsoft.com/office/drawing/2014/main" id="{FD7C5EB2-F739-C74E-96D7-473FF328A269}"/>
              </a:ext>
            </a:extLst>
          </p:cNvPr>
          <p:cNvGrpSpPr/>
          <p:nvPr/>
        </p:nvGrpSpPr>
        <p:grpSpPr>
          <a:xfrm>
            <a:off x="7924799" y="1477953"/>
            <a:ext cx="243461" cy="196605"/>
            <a:chOff x="4302177" y="1355372"/>
            <a:chExt cx="456319" cy="368497"/>
          </a:xfrm>
        </p:grpSpPr>
        <p:sp>
          <p:nvSpPr>
            <p:cNvPr id="66" name="Rectangle 65">
              <a:extLst>
                <a:ext uri="{FF2B5EF4-FFF2-40B4-BE49-F238E27FC236}">
                  <a16:creationId xmlns:a16="http://schemas.microsoft.com/office/drawing/2014/main" id="{C8706972-6B39-8142-ABB1-BE8B4BA8B42D}"/>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67" name="Graphic 66">
              <a:extLst>
                <a:ext uri="{FF2B5EF4-FFF2-40B4-BE49-F238E27FC236}">
                  <a16:creationId xmlns:a16="http://schemas.microsoft.com/office/drawing/2014/main" id="{285F569C-C5A3-3643-8169-272B430CAA08}"/>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grpSp>
        <p:nvGrpSpPr>
          <p:cNvPr id="68" name="Group 67">
            <a:extLst>
              <a:ext uri="{FF2B5EF4-FFF2-40B4-BE49-F238E27FC236}">
                <a16:creationId xmlns:a16="http://schemas.microsoft.com/office/drawing/2014/main" id="{D3E19E8B-1ED2-624D-91C9-1681F02920A2}"/>
              </a:ext>
            </a:extLst>
          </p:cNvPr>
          <p:cNvGrpSpPr/>
          <p:nvPr/>
        </p:nvGrpSpPr>
        <p:grpSpPr>
          <a:xfrm>
            <a:off x="7924799" y="2323851"/>
            <a:ext cx="243461" cy="196605"/>
            <a:chOff x="4302177" y="1355372"/>
            <a:chExt cx="456319" cy="368497"/>
          </a:xfrm>
        </p:grpSpPr>
        <p:sp>
          <p:nvSpPr>
            <p:cNvPr id="69" name="Rectangle 68">
              <a:extLst>
                <a:ext uri="{FF2B5EF4-FFF2-40B4-BE49-F238E27FC236}">
                  <a16:creationId xmlns:a16="http://schemas.microsoft.com/office/drawing/2014/main" id="{74856141-8359-914A-813D-51D4E79D26D0}"/>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70" name="Graphic 69">
              <a:extLst>
                <a:ext uri="{FF2B5EF4-FFF2-40B4-BE49-F238E27FC236}">
                  <a16:creationId xmlns:a16="http://schemas.microsoft.com/office/drawing/2014/main" id="{D8EAE4FE-DBEA-5346-A16C-B4317ADD8D48}"/>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grpSp>
        <p:nvGrpSpPr>
          <p:cNvPr id="74" name="Group 73">
            <a:extLst>
              <a:ext uri="{FF2B5EF4-FFF2-40B4-BE49-F238E27FC236}">
                <a16:creationId xmlns:a16="http://schemas.microsoft.com/office/drawing/2014/main" id="{10CDBC8B-D638-114A-8172-E2CA18B1BC18}"/>
              </a:ext>
            </a:extLst>
          </p:cNvPr>
          <p:cNvGrpSpPr/>
          <p:nvPr/>
        </p:nvGrpSpPr>
        <p:grpSpPr>
          <a:xfrm>
            <a:off x="7934766" y="1887625"/>
            <a:ext cx="243461" cy="196605"/>
            <a:chOff x="4302177" y="1355372"/>
            <a:chExt cx="456319" cy="368497"/>
          </a:xfrm>
        </p:grpSpPr>
        <p:sp>
          <p:nvSpPr>
            <p:cNvPr id="75" name="Rectangle 74">
              <a:extLst>
                <a:ext uri="{FF2B5EF4-FFF2-40B4-BE49-F238E27FC236}">
                  <a16:creationId xmlns:a16="http://schemas.microsoft.com/office/drawing/2014/main" id="{658B827E-99C5-0846-9D24-975D6917F032}"/>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76" name="Graphic 75">
              <a:extLst>
                <a:ext uri="{FF2B5EF4-FFF2-40B4-BE49-F238E27FC236}">
                  <a16:creationId xmlns:a16="http://schemas.microsoft.com/office/drawing/2014/main" id="{77A9257C-4F58-3A40-8D98-E0C74AA7D9D1}"/>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grpSp>
        <p:nvGrpSpPr>
          <p:cNvPr id="80" name="Group 79">
            <a:extLst>
              <a:ext uri="{FF2B5EF4-FFF2-40B4-BE49-F238E27FC236}">
                <a16:creationId xmlns:a16="http://schemas.microsoft.com/office/drawing/2014/main" id="{D071A4EB-3D7F-9D49-AAFB-B88C9FE35B14}"/>
              </a:ext>
            </a:extLst>
          </p:cNvPr>
          <p:cNvGrpSpPr/>
          <p:nvPr/>
        </p:nvGrpSpPr>
        <p:grpSpPr>
          <a:xfrm>
            <a:off x="7934766" y="2712027"/>
            <a:ext cx="243461" cy="196605"/>
            <a:chOff x="4302177" y="1355372"/>
            <a:chExt cx="456319" cy="368497"/>
          </a:xfrm>
        </p:grpSpPr>
        <p:sp>
          <p:nvSpPr>
            <p:cNvPr id="81" name="Rectangle 80">
              <a:extLst>
                <a:ext uri="{FF2B5EF4-FFF2-40B4-BE49-F238E27FC236}">
                  <a16:creationId xmlns:a16="http://schemas.microsoft.com/office/drawing/2014/main" id="{8880F81E-4D55-7A4F-B1AA-6F182C1E4D85}"/>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82" name="Graphic 81">
              <a:extLst>
                <a:ext uri="{FF2B5EF4-FFF2-40B4-BE49-F238E27FC236}">
                  <a16:creationId xmlns:a16="http://schemas.microsoft.com/office/drawing/2014/main" id="{9BD42E96-621F-224E-B5A9-D19924AA4CFF}"/>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grpSp>
        <p:nvGrpSpPr>
          <p:cNvPr id="83" name="Group 82">
            <a:extLst>
              <a:ext uri="{FF2B5EF4-FFF2-40B4-BE49-F238E27FC236}">
                <a16:creationId xmlns:a16="http://schemas.microsoft.com/office/drawing/2014/main" id="{A397B2CC-C5B6-BE4A-B92F-649E39287722}"/>
              </a:ext>
            </a:extLst>
          </p:cNvPr>
          <p:cNvGrpSpPr/>
          <p:nvPr/>
        </p:nvGrpSpPr>
        <p:grpSpPr>
          <a:xfrm>
            <a:off x="7955230" y="4831627"/>
            <a:ext cx="243461" cy="196605"/>
            <a:chOff x="4302177" y="1355372"/>
            <a:chExt cx="456319" cy="368497"/>
          </a:xfrm>
        </p:grpSpPr>
        <p:sp>
          <p:nvSpPr>
            <p:cNvPr id="84" name="Rectangle 83">
              <a:extLst>
                <a:ext uri="{FF2B5EF4-FFF2-40B4-BE49-F238E27FC236}">
                  <a16:creationId xmlns:a16="http://schemas.microsoft.com/office/drawing/2014/main" id="{E31F934F-5813-4E48-B6C1-B3362A86DC72}"/>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85" name="Graphic 84">
              <a:extLst>
                <a:ext uri="{FF2B5EF4-FFF2-40B4-BE49-F238E27FC236}">
                  <a16:creationId xmlns:a16="http://schemas.microsoft.com/office/drawing/2014/main" id="{F32E3B0E-DFC8-6E4D-B67F-2C64DB4918C5}"/>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sp>
        <p:nvSpPr>
          <p:cNvPr id="116" name="Rectangle 115">
            <a:extLst>
              <a:ext uri="{FF2B5EF4-FFF2-40B4-BE49-F238E27FC236}">
                <a16:creationId xmlns:a16="http://schemas.microsoft.com/office/drawing/2014/main" id="{4C619CE7-DFBD-CE45-BBE1-29CA99AC3906}"/>
              </a:ext>
            </a:extLst>
          </p:cNvPr>
          <p:cNvSpPr/>
          <p:nvPr/>
        </p:nvSpPr>
        <p:spPr>
          <a:xfrm>
            <a:off x="224566" y="1230048"/>
            <a:ext cx="3434593" cy="1660072"/>
          </a:xfrm>
          <a:prstGeom prst="rect">
            <a:avLst/>
          </a:prstGeom>
          <a:solidFill>
            <a:srgbClr val="176739">
              <a:alpha val="3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120" name="TextBox 119">
            <a:extLst>
              <a:ext uri="{FF2B5EF4-FFF2-40B4-BE49-F238E27FC236}">
                <a16:creationId xmlns:a16="http://schemas.microsoft.com/office/drawing/2014/main" id="{9D230A14-021A-274A-99E1-568063C23173}"/>
              </a:ext>
            </a:extLst>
          </p:cNvPr>
          <p:cNvSpPr txBox="1"/>
          <p:nvPr/>
        </p:nvSpPr>
        <p:spPr>
          <a:xfrm>
            <a:off x="5225738" y="891494"/>
            <a:ext cx="4543778"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What documents do I need to apply?</a:t>
            </a:r>
          </a:p>
        </p:txBody>
      </p:sp>
      <p:sp>
        <p:nvSpPr>
          <p:cNvPr id="142" name="TextBox 141">
            <a:extLst>
              <a:ext uri="{FF2B5EF4-FFF2-40B4-BE49-F238E27FC236}">
                <a16:creationId xmlns:a16="http://schemas.microsoft.com/office/drawing/2014/main" id="{8142D890-5B09-A948-B4FA-E3ADC46982C2}"/>
              </a:ext>
            </a:extLst>
          </p:cNvPr>
          <p:cNvSpPr txBox="1"/>
          <p:nvPr/>
        </p:nvSpPr>
        <p:spPr>
          <a:xfrm>
            <a:off x="150638" y="157963"/>
            <a:ext cx="11880295" cy="369332"/>
          </a:xfrm>
          <a:prstGeom prst="rect">
            <a:avLst/>
          </a:prstGeom>
          <a:noFill/>
        </p:spPr>
        <p:txBody>
          <a:bodyPr wrap="square" rtlCol="0">
            <a:spAutoFit/>
          </a:bodyPr>
          <a:lstStyle/>
          <a:p>
            <a:r>
              <a:rPr lang="en-US" sz="1800" b="1" dirty="0">
                <a:solidFill>
                  <a:srgbClr val="176739"/>
                </a:solidFill>
                <a:latin typeface="Century Gothic" panose="020B0502020202020204" pitchFamily="34" charset="0"/>
              </a:rPr>
              <a:t>5M SOLAR CONNECTION FACILITY: </a:t>
            </a:r>
            <a:r>
              <a:rPr lang="en-US" sz="1800" dirty="0">
                <a:solidFill>
                  <a:srgbClr val="176739"/>
                </a:solidFill>
                <a:latin typeface="Century Gothic" panose="020B0502020202020204" pitchFamily="34" charset="0"/>
              </a:rPr>
              <a:t>APPLICATION GUIDELINES – UPSTREAM APPLICANTS</a:t>
            </a:r>
          </a:p>
        </p:txBody>
      </p:sp>
      <p:sp>
        <p:nvSpPr>
          <p:cNvPr id="122" name="Rectangle 121">
            <a:extLst>
              <a:ext uri="{FF2B5EF4-FFF2-40B4-BE49-F238E27FC236}">
                <a16:creationId xmlns:a16="http://schemas.microsoft.com/office/drawing/2014/main" id="{3D463A8B-22E9-F04E-BDD2-7F3D117EEB39}"/>
              </a:ext>
            </a:extLst>
          </p:cNvPr>
          <p:cNvSpPr/>
          <p:nvPr/>
        </p:nvSpPr>
        <p:spPr>
          <a:xfrm>
            <a:off x="179011" y="5118600"/>
            <a:ext cx="3434592" cy="338554"/>
          </a:xfrm>
          <a:prstGeom prst="rect">
            <a:avLst/>
          </a:prstGeom>
          <a:solidFill>
            <a:srgbClr val="176739"/>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123" name="TextBox 122">
            <a:extLst>
              <a:ext uri="{FF2B5EF4-FFF2-40B4-BE49-F238E27FC236}">
                <a16:creationId xmlns:a16="http://schemas.microsoft.com/office/drawing/2014/main" id="{B5E73A66-96C3-E248-A48D-D5E7B63CA0C5}"/>
              </a:ext>
            </a:extLst>
          </p:cNvPr>
          <p:cNvSpPr txBox="1"/>
          <p:nvPr/>
        </p:nvSpPr>
        <p:spPr>
          <a:xfrm>
            <a:off x="152803" y="5117645"/>
            <a:ext cx="3488100"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How long will the process take? </a:t>
            </a:r>
          </a:p>
        </p:txBody>
      </p:sp>
      <p:sp>
        <p:nvSpPr>
          <p:cNvPr id="132" name="Rectangle 131">
            <a:extLst>
              <a:ext uri="{FF2B5EF4-FFF2-40B4-BE49-F238E27FC236}">
                <a16:creationId xmlns:a16="http://schemas.microsoft.com/office/drawing/2014/main" id="{44BE0951-28F4-5544-B8F6-E9FE5C295129}"/>
              </a:ext>
            </a:extLst>
          </p:cNvPr>
          <p:cNvSpPr/>
          <p:nvPr/>
        </p:nvSpPr>
        <p:spPr>
          <a:xfrm>
            <a:off x="224566" y="892566"/>
            <a:ext cx="3436640" cy="338554"/>
          </a:xfrm>
          <a:prstGeom prst="rect">
            <a:avLst/>
          </a:prstGeom>
          <a:solidFill>
            <a:srgbClr val="176739"/>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bg1"/>
              </a:solidFill>
            </a:endParaRPr>
          </a:p>
        </p:txBody>
      </p:sp>
      <p:sp>
        <p:nvSpPr>
          <p:cNvPr id="144" name="Rectangle 143">
            <a:extLst>
              <a:ext uri="{FF2B5EF4-FFF2-40B4-BE49-F238E27FC236}">
                <a16:creationId xmlns:a16="http://schemas.microsoft.com/office/drawing/2014/main" id="{08B9B2B8-E6AB-1C40-ABA5-9C0C87F7120D}"/>
              </a:ext>
            </a:extLst>
          </p:cNvPr>
          <p:cNvSpPr/>
          <p:nvPr/>
        </p:nvSpPr>
        <p:spPr>
          <a:xfrm>
            <a:off x="179557" y="5537467"/>
            <a:ext cx="3434593" cy="729349"/>
          </a:xfrm>
          <a:prstGeom prst="rect">
            <a:avLst/>
          </a:prstGeom>
          <a:solidFill>
            <a:srgbClr val="176739">
              <a:alpha val="3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1000" dirty="0">
                <a:solidFill>
                  <a:schemeClr val="tx1"/>
                </a:solidFill>
                <a:latin typeface="Century Gothic" panose="020B0502020202020204" pitchFamily="34" charset="0"/>
              </a:rPr>
              <a:t>The due diligence process will be completed by the commercial bank chosen and this is subject to appraising the application and the outcome of the due diligence conducted. </a:t>
            </a:r>
          </a:p>
        </p:txBody>
      </p:sp>
      <p:grpSp>
        <p:nvGrpSpPr>
          <p:cNvPr id="7" name="Group 6">
            <a:extLst>
              <a:ext uri="{FF2B5EF4-FFF2-40B4-BE49-F238E27FC236}">
                <a16:creationId xmlns:a16="http://schemas.microsoft.com/office/drawing/2014/main" id="{53F022E9-06D1-4840-9C27-3BC2F71B34F6}"/>
              </a:ext>
            </a:extLst>
          </p:cNvPr>
          <p:cNvGrpSpPr/>
          <p:nvPr/>
        </p:nvGrpSpPr>
        <p:grpSpPr>
          <a:xfrm>
            <a:off x="4611749" y="6326011"/>
            <a:ext cx="2642855" cy="330645"/>
            <a:chOff x="4660288" y="6285432"/>
            <a:chExt cx="3036184" cy="379854"/>
          </a:xfrm>
        </p:grpSpPr>
        <p:pic>
          <p:nvPicPr>
            <p:cNvPr id="141" name="Google Shape;175;p1">
              <a:extLst>
                <a:ext uri="{FF2B5EF4-FFF2-40B4-BE49-F238E27FC236}">
                  <a16:creationId xmlns:a16="http://schemas.microsoft.com/office/drawing/2014/main" id="{0CBDF3B5-6A68-014B-A2E0-819C844934F2}"/>
                </a:ext>
              </a:extLst>
            </p:cNvPr>
            <p:cNvPicPr preferRelativeResize="0"/>
            <p:nvPr/>
          </p:nvPicPr>
          <p:blipFill rotWithShape="1">
            <a:blip r:embed="rId9">
              <a:alphaModFix/>
            </a:blip>
            <a:srcRect b="11322"/>
            <a:stretch/>
          </p:blipFill>
          <p:spPr>
            <a:xfrm>
              <a:off x="7050442" y="6285432"/>
              <a:ext cx="646030" cy="379854"/>
            </a:xfrm>
            <a:prstGeom prst="rect">
              <a:avLst/>
            </a:prstGeom>
            <a:noFill/>
            <a:ln>
              <a:noFill/>
            </a:ln>
          </p:spPr>
        </p:pic>
        <p:pic>
          <p:nvPicPr>
            <p:cNvPr id="2192390" name="Picture 6" descr="Central Bank of Nigeria on Twitter: &quot;Nigeria's Foreign Exchange Reserves  was this morning boosted by over $200Million when the London Commercial  Court ordered the release of the $200Million guarantee put in place">
              <a:extLst>
                <a:ext uri="{FF2B5EF4-FFF2-40B4-BE49-F238E27FC236}">
                  <a16:creationId xmlns:a16="http://schemas.microsoft.com/office/drawing/2014/main" id="{8E6E2E68-12C7-3F42-91BF-6279E611586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60288" y="6303165"/>
              <a:ext cx="333490" cy="333490"/>
            </a:xfrm>
            <a:prstGeom prst="rect">
              <a:avLst/>
            </a:prstGeom>
            <a:noFill/>
            <a:extLst>
              <a:ext uri="{909E8E84-426E-40DD-AFC4-6F175D3DCCD1}">
                <a14:hiddenFill xmlns:a14="http://schemas.microsoft.com/office/drawing/2010/main">
                  <a:solidFill>
                    <a:srgbClr val="FFFFFF"/>
                  </a:solidFill>
                </a14:hiddenFill>
              </a:ext>
            </a:extLst>
          </p:spPr>
        </p:pic>
        <p:pic>
          <p:nvPicPr>
            <p:cNvPr id="2192394" name="Picture 10" descr="Federal Ministry of Finance - Home | Facebook">
              <a:extLst>
                <a:ext uri="{FF2B5EF4-FFF2-40B4-BE49-F238E27FC236}">
                  <a16:creationId xmlns:a16="http://schemas.microsoft.com/office/drawing/2014/main" id="{E23D8686-9C91-7343-9A00-4780030388DC}"/>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b="27486"/>
            <a:stretch/>
          </p:blipFill>
          <p:spPr bwMode="auto">
            <a:xfrm>
              <a:off x="5778792" y="6295750"/>
              <a:ext cx="486635" cy="352878"/>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6" name="Straight Connector 5">
            <a:extLst>
              <a:ext uri="{FF2B5EF4-FFF2-40B4-BE49-F238E27FC236}">
                <a16:creationId xmlns:a16="http://schemas.microsoft.com/office/drawing/2014/main" id="{BC5CBA17-0FC8-2744-8AA3-5FA3FFB7CFCA}"/>
              </a:ext>
            </a:extLst>
          </p:cNvPr>
          <p:cNvCxnSpPr>
            <a:cxnSpLocks/>
          </p:cNvCxnSpPr>
          <p:nvPr/>
        </p:nvCxnSpPr>
        <p:spPr>
          <a:xfrm>
            <a:off x="212478" y="6268612"/>
            <a:ext cx="11447436"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15BFCC57-891A-E748-9896-1A23012D04AD}"/>
              </a:ext>
            </a:extLst>
          </p:cNvPr>
          <p:cNvSpPr txBox="1"/>
          <p:nvPr/>
        </p:nvSpPr>
        <p:spPr>
          <a:xfrm>
            <a:off x="-69275" y="867980"/>
            <a:ext cx="3508519"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How do I apply?</a:t>
            </a:r>
          </a:p>
        </p:txBody>
      </p:sp>
      <p:sp>
        <p:nvSpPr>
          <p:cNvPr id="59" name="TextBox 58">
            <a:extLst>
              <a:ext uri="{FF2B5EF4-FFF2-40B4-BE49-F238E27FC236}">
                <a16:creationId xmlns:a16="http://schemas.microsoft.com/office/drawing/2014/main" id="{55C661C7-2565-1E4D-A7A9-80B855BBF325}"/>
              </a:ext>
            </a:extLst>
          </p:cNvPr>
          <p:cNvSpPr txBox="1"/>
          <p:nvPr/>
        </p:nvSpPr>
        <p:spPr>
          <a:xfrm>
            <a:off x="3770588" y="1242395"/>
            <a:ext cx="3816171" cy="276999"/>
          </a:xfrm>
          <a:prstGeom prst="rect">
            <a:avLst/>
          </a:prstGeom>
          <a:noFill/>
        </p:spPr>
        <p:txBody>
          <a:bodyPr wrap="square" rtlCol="0">
            <a:spAutoFit/>
          </a:bodyPr>
          <a:lstStyle/>
          <a:p>
            <a:r>
              <a:rPr lang="en-US" sz="1200" b="1" dirty="0">
                <a:solidFill>
                  <a:srgbClr val="176739"/>
                </a:solidFill>
                <a:latin typeface="Century Gothic" panose="020B0502020202020204" pitchFamily="34" charset="0"/>
              </a:rPr>
              <a:t>Demonstrate verifiable evidences of: </a:t>
            </a:r>
          </a:p>
        </p:txBody>
      </p:sp>
      <p:sp>
        <p:nvSpPr>
          <p:cNvPr id="145" name="TextBox 144">
            <a:extLst>
              <a:ext uri="{FF2B5EF4-FFF2-40B4-BE49-F238E27FC236}">
                <a16:creationId xmlns:a16="http://schemas.microsoft.com/office/drawing/2014/main" id="{D39731AD-23F0-B241-BDC2-E297161D05A2}"/>
              </a:ext>
            </a:extLst>
          </p:cNvPr>
          <p:cNvSpPr txBox="1"/>
          <p:nvPr/>
        </p:nvSpPr>
        <p:spPr>
          <a:xfrm>
            <a:off x="7818480" y="1242395"/>
            <a:ext cx="3816171" cy="276999"/>
          </a:xfrm>
          <a:prstGeom prst="rect">
            <a:avLst/>
          </a:prstGeom>
          <a:noFill/>
        </p:spPr>
        <p:txBody>
          <a:bodyPr wrap="square" rtlCol="0">
            <a:spAutoFit/>
          </a:bodyPr>
          <a:lstStyle/>
          <a:p>
            <a:r>
              <a:rPr lang="en-US" sz="1200" b="1" dirty="0">
                <a:solidFill>
                  <a:srgbClr val="176739"/>
                </a:solidFill>
                <a:latin typeface="Century Gothic" panose="020B0502020202020204" pitchFamily="34" charset="0"/>
              </a:rPr>
              <a:t>Additional Documents Checklist </a:t>
            </a:r>
          </a:p>
        </p:txBody>
      </p:sp>
      <p:sp>
        <p:nvSpPr>
          <p:cNvPr id="4" name="Rectangle 3">
            <a:extLst>
              <a:ext uri="{FF2B5EF4-FFF2-40B4-BE49-F238E27FC236}">
                <a16:creationId xmlns:a16="http://schemas.microsoft.com/office/drawing/2014/main" id="{8FA3F4D0-D273-8248-B0E2-CBCC4EDE97EA}"/>
              </a:ext>
            </a:extLst>
          </p:cNvPr>
          <p:cNvSpPr/>
          <p:nvPr/>
        </p:nvSpPr>
        <p:spPr>
          <a:xfrm>
            <a:off x="8148673" y="1459978"/>
            <a:ext cx="3484064" cy="4520789"/>
          </a:xfrm>
          <a:prstGeom prst="rect">
            <a:avLst/>
          </a:prstGeom>
        </p:spPr>
        <p:txBody>
          <a:bodyPr wrap="square">
            <a:spAutoFit/>
          </a:bodyPr>
          <a:lstStyle/>
          <a:p>
            <a:pPr lvl="0" algn="just">
              <a:lnSpc>
                <a:spcPct val="107000"/>
              </a:lnSpc>
              <a:spcAft>
                <a:spcPts val="300"/>
              </a:spcAft>
            </a:pPr>
            <a:r>
              <a:rPr lang="en-US" sz="1000" dirty="0">
                <a:latin typeface="Century Gothic" panose="020B0502020202020204" pitchFamily="34" charset="0"/>
                <a:ea typeface="Calibri" panose="020F0502020204030204" pitchFamily="34" charset="0"/>
                <a:cs typeface="Times New Roman" panose="02020603050405020304" pitchFamily="18" charset="0"/>
              </a:rPr>
              <a:t>Written request from the project promoter </a:t>
            </a:r>
          </a:p>
          <a:p>
            <a:pPr lvl="0" algn="just">
              <a:lnSpc>
                <a:spcPct val="107000"/>
              </a:lnSpc>
              <a:spcAft>
                <a:spcPts val="300"/>
              </a:spcAft>
            </a:pPr>
            <a:endParaRPr lang="en-US" sz="1000" dirty="0">
              <a:latin typeface="Century Gothic" panose="020B0502020202020204" pitchFamily="34" charset="0"/>
              <a:ea typeface="Calibri" panose="020F0502020204030204" pitchFamily="34" charset="0"/>
              <a:cs typeface="Times New Roman" panose="02020603050405020304" pitchFamily="18" charset="0"/>
            </a:endParaRPr>
          </a:p>
          <a:p>
            <a:pPr lvl="0" algn="just">
              <a:lnSpc>
                <a:spcPct val="107000"/>
              </a:lnSpc>
              <a:spcAft>
                <a:spcPts val="300"/>
              </a:spcAft>
            </a:pPr>
            <a:r>
              <a:rPr lang="en-US" sz="1000" dirty="0">
                <a:latin typeface="Century Gothic" panose="020B0502020202020204" pitchFamily="34" charset="0"/>
                <a:ea typeface="Calibri" panose="020F0502020204030204" pitchFamily="34" charset="0"/>
                <a:cs typeface="Times New Roman" panose="02020603050405020304" pitchFamily="18" charset="0"/>
              </a:rPr>
              <a:t>Certificate of Incorporation</a:t>
            </a:r>
          </a:p>
          <a:p>
            <a:pPr lvl="0" algn="just">
              <a:lnSpc>
                <a:spcPct val="107000"/>
              </a:lnSpc>
              <a:spcAft>
                <a:spcPts val="300"/>
              </a:spcAft>
            </a:pPr>
            <a:endParaRPr lang="en-US" sz="1000" dirty="0">
              <a:latin typeface="Century Gothic" panose="020B0502020202020204" pitchFamily="34" charset="0"/>
              <a:ea typeface="Calibri" panose="020F0502020204030204" pitchFamily="34" charset="0"/>
              <a:cs typeface="Times New Roman" panose="02020603050405020304" pitchFamily="18" charset="0"/>
            </a:endParaRPr>
          </a:p>
          <a:p>
            <a:pPr lvl="0" algn="just">
              <a:lnSpc>
                <a:spcPct val="107000"/>
              </a:lnSpc>
              <a:spcAft>
                <a:spcPts val="300"/>
              </a:spcAft>
            </a:pPr>
            <a:r>
              <a:rPr lang="en-US" sz="1000" dirty="0">
                <a:latin typeface="Century Gothic" panose="020B0502020202020204" pitchFamily="34" charset="0"/>
                <a:ea typeface="Calibri" panose="020F0502020204030204" pitchFamily="34" charset="0"/>
                <a:cs typeface="Times New Roman" panose="02020603050405020304" pitchFamily="18" charset="0"/>
              </a:rPr>
              <a:t>Copy of MEMART </a:t>
            </a:r>
          </a:p>
          <a:p>
            <a:pPr lvl="0" algn="just">
              <a:lnSpc>
                <a:spcPct val="107000"/>
              </a:lnSpc>
              <a:spcAft>
                <a:spcPts val="300"/>
              </a:spcAft>
            </a:pPr>
            <a:endParaRPr lang="en-US" sz="1000" dirty="0">
              <a:latin typeface="Century Gothic" panose="020B0502020202020204" pitchFamily="34" charset="0"/>
              <a:ea typeface="Calibri" panose="020F0502020204030204" pitchFamily="34" charset="0"/>
              <a:cs typeface="Times New Roman" panose="02020603050405020304" pitchFamily="18" charset="0"/>
            </a:endParaRPr>
          </a:p>
          <a:p>
            <a:pPr lvl="0" algn="just">
              <a:lnSpc>
                <a:spcPct val="107000"/>
              </a:lnSpc>
              <a:spcAft>
                <a:spcPts val="300"/>
              </a:spcAft>
            </a:pPr>
            <a:r>
              <a:rPr lang="en-US" sz="1000" dirty="0">
                <a:latin typeface="Century Gothic" panose="020B0502020202020204" pitchFamily="34" charset="0"/>
                <a:ea typeface="Calibri" panose="020F0502020204030204" pitchFamily="34" charset="0"/>
                <a:cs typeface="Times New Roman" panose="02020603050405020304" pitchFamily="18" charset="0"/>
              </a:rPr>
              <a:t>Copy of Form CAC 2A (Return of allotment of shares);</a:t>
            </a:r>
          </a:p>
          <a:p>
            <a:pPr lvl="0" algn="just">
              <a:lnSpc>
                <a:spcPct val="107000"/>
              </a:lnSpc>
              <a:spcAft>
                <a:spcPts val="300"/>
              </a:spcAft>
            </a:pPr>
            <a:r>
              <a:rPr lang="en-US" sz="1000" dirty="0">
                <a:latin typeface="Century Gothic" panose="020B0502020202020204" pitchFamily="34" charset="0"/>
                <a:ea typeface="Calibri" panose="020F0502020204030204" pitchFamily="34" charset="0"/>
                <a:cs typeface="Times New Roman" panose="02020603050405020304" pitchFamily="18" charset="0"/>
              </a:rPr>
              <a:t>Business plan including:</a:t>
            </a:r>
          </a:p>
          <a:p>
            <a:pPr marL="628650" lvl="1" indent="-171450" algn="just">
              <a:lnSpc>
                <a:spcPct val="107000"/>
              </a:lnSpc>
              <a:spcAft>
                <a:spcPts val="300"/>
              </a:spcAft>
              <a:buFont typeface="Arial" panose="020B0604020202020204" pitchFamily="34" charset="0"/>
              <a:buChar char="•"/>
            </a:pPr>
            <a:r>
              <a:rPr lang="en-US" sz="1000" dirty="0">
                <a:latin typeface="Century Gothic" panose="020B0502020202020204" pitchFamily="34" charset="0"/>
                <a:ea typeface="Calibri" panose="020F0502020204030204" pitchFamily="34" charset="0"/>
                <a:cs typeface="Times New Roman" panose="02020603050405020304" pitchFamily="18" charset="0"/>
              </a:rPr>
              <a:t>Completed Environmental and Social Management System (ESMS) template </a:t>
            </a:r>
          </a:p>
          <a:p>
            <a:pPr marL="628650" lvl="1" indent="-171450" algn="just">
              <a:lnSpc>
                <a:spcPct val="107000"/>
              </a:lnSpc>
              <a:spcAft>
                <a:spcPts val="300"/>
              </a:spcAft>
              <a:buFont typeface="Arial" panose="020B0604020202020204" pitchFamily="34" charset="0"/>
              <a:buChar char="•"/>
            </a:pPr>
            <a:r>
              <a:rPr lang="en-US" sz="1000" dirty="0">
                <a:latin typeface="Century Gothic" panose="020B0502020202020204" pitchFamily="34" charset="0"/>
                <a:ea typeface="Calibri" panose="020F0502020204030204" pitchFamily="34" charset="0"/>
                <a:cs typeface="Times New Roman" panose="02020603050405020304" pitchFamily="18" charset="0"/>
              </a:rPr>
              <a:t>Organizational chart</a:t>
            </a:r>
          </a:p>
          <a:p>
            <a:pPr marL="628650" lvl="1" indent="-171450" algn="just">
              <a:lnSpc>
                <a:spcPct val="107000"/>
              </a:lnSpc>
              <a:spcAft>
                <a:spcPts val="300"/>
              </a:spcAft>
              <a:buFont typeface="Arial" panose="020B0604020202020204" pitchFamily="34" charset="0"/>
              <a:buChar char="•"/>
            </a:pPr>
            <a:r>
              <a:rPr lang="en-US" sz="1000" dirty="0">
                <a:latin typeface="Century Gothic" panose="020B0502020202020204" pitchFamily="34" charset="0"/>
                <a:ea typeface="Calibri" panose="020F0502020204030204" pitchFamily="34" charset="0"/>
                <a:cs typeface="Times New Roman" panose="02020603050405020304" pitchFamily="18" charset="0"/>
              </a:rPr>
              <a:t>Health and safety guidelines</a:t>
            </a:r>
          </a:p>
          <a:p>
            <a:pPr marL="628650" lvl="1" indent="-171450" algn="just">
              <a:lnSpc>
                <a:spcPct val="107000"/>
              </a:lnSpc>
              <a:spcAft>
                <a:spcPts val="300"/>
              </a:spcAft>
              <a:buFont typeface="Arial" panose="020B0604020202020204" pitchFamily="34" charset="0"/>
              <a:buChar char="•"/>
            </a:pPr>
            <a:r>
              <a:rPr lang="en-US" sz="1000" dirty="0">
                <a:latin typeface="Century Gothic" panose="020B0502020202020204" pitchFamily="34" charset="0"/>
                <a:ea typeface="Calibri" panose="020F0502020204030204" pitchFamily="34" charset="0"/>
                <a:cs typeface="Times New Roman" panose="02020603050405020304" pitchFamily="18" charset="0"/>
              </a:rPr>
              <a:t>3-year financial projections </a:t>
            </a:r>
          </a:p>
          <a:p>
            <a:pPr marL="628650" lvl="1" indent="-171450" algn="just">
              <a:lnSpc>
                <a:spcPct val="107000"/>
              </a:lnSpc>
              <a:spcAft>
                <a:spcPts val="300"/>
              </a:spcAft>
              <a:buFont typeface="Arial" panose="020B0604020202020204" pitchFamily="34" charset="0"/>
              <a:buChar char="•"/>
            </a:pPr>
            <a:r>
              <a:rPr lang="en-US" sz="1000" dirty="0">
                <a:latin typeface="Century Gothic" panose="020B0502020202020204" pitchFamily="34" charset="0"/>
                <a:ea typeface="Calibri" panose="020F0502020204030204" pitchFamily="34" charset="0"/>
                <a:cs typeface="Times New Roman" panose="02020603050405020304" pitchFamily="18" charset="0"/>
              </a:rPr>
              <a:t>Detailed vocational and technical training plan</a:t>
            </a:r>
          </a:p>
          <a:p>
            <a:pPr marL="628650" lvl="1" indent="-171450" algn="just">
              <a:lnSpc>
                <a:spcPct val="107000"/>
              </a:lnSpc>
              <a:spcAft>
                <a:spcPts val="300"/>
              </a:spcAft>
              <a:buFont typeface="Arial" panose="020B0604020202020204" pitchFamily="34" charset="0"/>
              <a:buChar char="•"/>
            </a:pPr>
            <a:r>
              <a:rPr lang="en-US" sz="1000" dirty="0">
                <a:latin typeface="Century Gothic" panose="020B0502020202020204" pitchFamily="34" charset="0"/>
                <a:ea typeface="Calibri" panose="020F0502020204030204" pitchFamily="34" charset="0"/>
                <a:cs typeface="Times New Roman" panose="02020603050405020304" pitchFamily="18" charset="0"/>
              </a:rPr>
              <a:t>Bill of Materials</a:t>
            </a:r>
          </a:p>
          <a:p>
            <a:pPr lvl="0" algn="just">
              <a:lnSpc>
                <a:spcPct val="107000"/>
              </a:lnSpc>
              <a:spcAft>
                <a:spcPts val="300"/>
              </a:spcAft>
            </a:pPr>
            <a:endParaRPr lang="en-US" sz="1000" dirty="0">
              <a:latin typeface="Century Gothic" panose="020B0502020202020204" pitchFamily="34" charset="0"/>
              <a:ea typeface="Calibri" panose="020F0502020204030204" pitchFamily="34" charset="0"/>
              <a:cs typeface="Times New Roman" panose="02020603050405020304" pitchFamily="18" charset="0"/>
            </a:endParaRPr>
          </a:p>
          <a:p>
            <a:pPr lvl="0" algn="just">
              <a:lnSpc>
                <a:spcPct val="107000"/>
              </a:lnSpc>
              <a:spcAft>
                <a:spcPts val="300"/>
              </a:spcAft>
            </a:pPr>
            <a:r>
              <a:rPr lang="en-US" sz="1000" dirty="0">
                <a:latin typeface="Century Gothic" panose="020B0502020202020204" pitchFamily="34" charset="0"/>
                <a:ea typeface="Calibri" panose="020F0502020204030204" pitchFamily="34" charset="0"/>
                <a:cs typeface="Times New Roman" panose="02020603050405020304" pitchFamily="18" charset="0"/>
              </a:rPr>
              <a:t>Off-taker agreements with prequalified NEP companies;</a:t>
            </a:r>
          </a:p>
          <a:p>
            <a:pPr lvl="0" algn="just">
              <a:lnSpc>
                <a:spcPct val="107000"/>
              </a:lnSpc>
              <a:spcAft>
                <a:spcPts val="300"/>
              </a:spcAft>
            </a:pPr>
            <a:endParaRPr lang="en-US" sz="1000" dirty="0">
              <a:latin typeface="Century Gothic" panose="020B0502020202020204" pitchFamily="34" charset="0"/>
              <a:ea typeface="Calibri" panose="020F0502020204030204" pitchFamily="34" charset="0"/>
              <a:cs typeface="Times New Roman" panose="02020603050405020304" pitchFamily="18" charset="0"/>
            </a:endParaRPr>
          </a:p>
          <a:p>
            <a:pPr lvl="0" algn="just">
              <a:lnSpc>
                <a:spcPct val="107000"/>
              </a:lnSpc>
              <a:spcAft>
                <a:spcPts val="300"/>
              </a:spcAft>
            </a:pPr>
            <a:r>
              <a:rPr lang="en-US" sz="1000" dirty="0">
                <a:latin typeface="Century Gothic" panose="020B0502020202020204" pitchFamily="34" charset="0"/>
                <a:ea typeface="Calibri" panose="020F0502020204030204" pitchFamily="34" charset="0"/>
                <a:cs typeface="Times New Roman" panose="02020603050405020304" pitchFamily="18" charset="0"/>
              </a:rPr>
              <a:t>Three (3) years audited financial statements for existing companies or a 6- months Management Account for new companies; </a:t>
            </a:r>
          </a:p>
        </p:txBody>
      </p:sp>
      <p:grpSp>
        <p:nvGrpSpPr>
          <p:cNvPr id="161" name="Group 160">
            <a:extLst>
              <a:ext uri="{FF2B5EF4-FFF2-40B4-BE49-F238E27FC236}">
                <a16:creationId xmlns:a16="http://schemas.microsoft.com/office/drawing/2014/main" id="{3FC4146C-39EF-9C45-BB74-5EE2999B4F5C}"/>
              </a:ext>
            </a:extLst>
          </p:cNvPr>
          <p:cNvGrpSpPr/>
          <p:nvPr/>
        </p:nvGrpSpPr>
        <p:grpSpPr>
          <a:xfrm>
            <a:off x="7965461" y="5412506"/>
            <a:ext cx="243461" cy="196605"/>
            <a:chOff x="4302177" y="1355372"/>
            <a:chExt cx="456319" cy="368497"/>
          </a:xfrm>
        </p:grpSpPr>
        <p:sp>
          <p:nvSpPr>
            <p:cNvPr id="162" name="Rectangle 161">
              <a:extLst>
                <a:ext uri="{FF2B5EF4-FFF2-40B4-BE49-F238E27FC236}">
                  <a16:creationId xmlns:a16="http://schemas.microsoft.com/office/drawing/2014/main" id="{7ECCCC92-5993-944A-9BFE-0A1806392BDC}"/>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163" name="Graphic 162">
              <a:extLst>
                <a:ext uri="{FF2B5EF4-FFF2-40B4-BE49-F238E27FC236}">
                  <a16:creationId xmlns:a16="http://schemas.microsoft.com/office/drawing/2014/main" id="{6D885A42-A5AC-8843-8C95-2123961F6FB1}"/>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sp>
        <p:nvSpPr>
          <p:cNvPr id="2" name="TextBox 1">
            <a:extLst>
              <a:ext uri="{FF2B5EF4-FFF2-40B4-BE49-F238E27FC236}">
                <a16:creationId xmlns:a16="http://schemas.microsoft.com/office/drawing/2014/main" id="{504512AD-C9AC-4642-9EEC-C0D911D6B5C3}"/>
              </a:ext>
            </a:extLst>
          </p:cNvPr>
          <p:cNvSpPr txBox="1"/>
          <p:nvPr/>
        </p:nvSpPr>
        <p:spPr>
          <a:xfrm>
            <a:off x="228412" y="1240797"/>
            <a:ext cx="3426316" cy="2823850"/>
          </a:xfrm>
          <a:prstGeom prst="rect">
            <a:avLst/>
          </a:prstGeom>
          <a:noFill/>
        </p:spPr>
        <p:txBody>
          <a:bodyPr wrap="square" rtlCol="0">
            <a:spAutoFit/>
          </a:bodyPr>
          <a:lstStyle/>
          <a:p>
            <a:pPr marL="228600" indent="-228600">
              <a:spcAft>
                <a:spcPts val="300"/>
              </a:spcAft>
              <a:buFont typeface="+mj-lt"/>
              <a:buAutoNum type="arabicPeriod"/>
            </a:pPr>
            <a:r>
              <a:rPr lang="en-US" sz="1000" dirty="0">
                <a:latin typeface="Century Gothic" panose="020B0502020202020204" pitchFamily="34" charset="0"/>
              </a:rPr>
              <a:t>Access REA website and download loan application letter</a:t>
            </a:r>
          </a:p>
          <a:p>
            <a:pPr marL="228600" indent="-228600">
              <a:spcAft>
                <a:spcPts val="300"/>
              </a:spcAft>
              <a:buFont typeface="+mj-lt"/>
              <a:buAutoNum type="arabicPeriod"/>
            </a:pPr>
            <a:r>
              <a:rPr lang="en-US" sz="1000" dirty="0">
                <a:latin typeface="Century Gothic" panose="020B0502020202020204" pitchFamily="34" charset="0"/>
              </a:rPr>
              <a:t>Complete loan application letter and send to your Primary Financial Institution along side supporting documents  </a:t>
            </a:r>
          </a:p>
          <a:p>
            <a:pPr marL="228600" indent="-228600">
              <a:spcAft>
                <a:spcPts val="300"/>
              </a:spcAft>
              <a:buFont typeface="+mj-lt"/>
              <a:buAutoNum type="arabicPeriod"/>
            </a:pPr>
            <a:r>
              <a:rPr lang="en-US" sz="1000" b="1" dirty="0">
                <a:latin typeface="Century Gothic" panose="020B0502020202020204" pitchFamily="34" charset="0"/>
              </a:rPr>
              <a:t>Documents Submission (In parallel) </a:t>
            </a:r>
          </a:p>
          <a:p>
            <a:pPr marL="685800" lvl="1" indent="-228600">
              <a:spcAft>
                <a:spcPts val="300"/>
              </a:spcAft>
              <a:buFont typeface="+mj-lt"/>
              <a:buAutoNum type="alphaLcParenR"/>
            </a:pPr>
            <a:r>
              <a:rPr lang="en-US" sz="1000" dirty="0">
                <a:latin typeface="Century Gothic" panose="020B0502020202020204" pitchFamily="34" charset="0"/>
              </a:rPr>
              <a:t>Submit business completed business plan and additional company documentation to PFI</a:t>
            </a:r>
          </a:p>
          <a:p>
            <a:pPr marL="685800" lvl="1" indent="-228600">
              <a:spcAft>
                <a:spcPts val="300"/>
              </a:spcAft>
              <a:buFont typeface="+mj-lt"/>
              <a:buAutoNum type="alphaLcParenR"/>
            </a:pPr>
            <a:r>
              <a:rPr lang="en-US" sz="1000" dirty="0">
                <a:latin typeface="Century Gothic" panose="020B0502020202020204" pitchFamily="34" charset="0"/>
              </a:rPr>
              <a:t>Upload completed business plan, loan application letter alongside all supporting documents in REA data room</a:t>
            </a:r>
          </a:p>
          <a:p>
            <a:pPr marL="228600" indent="-228600">
              <a:spcAft>
                <a:spcPts val="300"/>
              </a:spcAft>
              <a:buFont typeface="+mj-lt"/>
              <a:buAutoNum type="arabicPeriod"/>
            </a:pPr>
            <a:r>
              <a:rPr lang="en-US" sz="1000" dirty="0">
                <a:latin typeface="Century Gothic" panose="020B0502020202020204" pitchFamily="34" charset="0"/>
              </a:rPr>
              <a:t>Receive REA validation letter following review of submitted documents </a:t>
            </a:r>
          </a:p>
          <a:p>
            <a:pPr marL="228600" indent="-228600">
              <a:spcAft>
                <a:spcPts val="300"/>
              </a:spcAft>
              <a:buFont typeface="+mj-lt"/>
              <a:buAutoNum type="arabicPeriod"/>
            </a:pPr>
            <a:r>
              <a:rPr lang="en-US" sz="1000" dirty="0">
                <a:latin typeface="Century Gothic" panose="020B0502020202020204" pitchFamily="34" charset="0"/>
              </a:rPr>
              <a:t>Send REA validation letter to PFI.</a:t>
            </a:r>
          </a:p>
          <a:p>
            <a:pPr marL="228600" indent="-228600">
              <a:spcAft>
                <a:spcPts val="300"/>
              </a:spcAft>
              <a:buFont typeface="+mj-lt"/>
              <a:buAutoNum type="arabicPeriod"/>
            </a:pPr>
            <a:endParaRPr lang="en-US" sz="1000" dirty="0">
              <a:latin typeface="Century Gothic" panose="020B0502020202020204" pitchFamily="34" charset="0"/>
            </a:endParaRPr>
          </a:p>
        </p:txBody>
      </p:sp>
      <p:sp>
        <p:nvSpPr>
          <p:cNvPr id="121" name="TextBox 120">
            <a:extLst>
              <a:ext uri="{FF2B5EF4-FFF2-40B4-BE49-F238E27FC236}">
                <a16:creationId xmlns:a16="http://schemas.microsoft.com/office/drawing/2014/main" id="{2CD3CBEB-03F9-4D33-B463-ABD1BB6B741A}"/>
              </a:ext>
            </a:extLst>
          </p:cNvPr>
          <p:cNvSpPr txBox="1"/>
          <p:nvPr/>
        </p:nvSpPr>
        <p:spPr>
          <a:xfrm>
            <a:off x="3844179" y="1474101"/>
            <a:ext cx="3910322" cy="1015663"/>
          </a:xfrm>
          <a:prstGeom prst="rect">
            <a:avLst/>
          </a:prstGeom>
          <a:noFill/>
        </p:spPr>
        <p:txBody>
          <a:bodyPr wrap="square">
            <a:spAutoFit/>
          </a:bodyPr>
          <a:lstStyle/>
          <a:p>
            <a:pPr marL="285750" indent="-285750">
              <a:buFont typeface="Arial" panose="020B0604020202020204" pitchFamily="34" charset="0"/>
              <a:buChar char="•"/>
            </a:pPr>
            <a:r>
              <a:rPr lang="en-US" sz="1000" b="1" dirty="0">
                <a:latin typeface="Century Gothic" panose="020B0502020202020204" pitchFamily="34" charset="0"/>
              </a:rPr>
              <a:t>Technical capacity</a:t>
            </a:r>
            <a:r>
              <a:rPr lang="en-US" sz="1000" dirty="0">
                <a:latin typeface="Century Gothic" panose="020B0502020202020204" pitchFamily="34" charset="0"/>
              </a:rPr>
              <a:t>: Eligible manufacturers must demonstrate a track record of experience in manufacturing of key off-grid components up to the quality standards instituted by the Rural Electrification Agency (REA) and/or Standards Organizations of Nigeria (SON) </a:t>
            </a:r>
          </a:p>
        </p:txBody>
      </p:sp>
      <p:grpSp>
        <p:nvGrpSpPr>
          <p:cNvPr id="133" name="Group 132">
            <a:extLst>
              <a:ext uri="{FF2B5EF4-FFF2-40B4-BE49-F238E27FC236}">
                <a16:creationId xmlns:a16="http://schemas.microsoft.com/office/drawing/2014/main" id="{8CDB0B98-562C-4746-9735-034639F6F02D}"/>
              </a:ext>
            </a:extLst>
          </p:cNvPr>
          <p:cNvGrpSpPr/>
          <p:nvPr/>
        </p:nvGrpSpPr>
        <p:grpSpPr>
          <a:xfrm>
            <a:off x="3858974" y="2416353"/>
            <a:ext cx="243461" cy="196605"/>
            <a:chOff x="4302177" y="1355372"/>
            <a:chExt cx="456319" cy="368497"/>
          </a:xfrm>
        </p:grpSpPr>
        <p:sp>
          <p:nvSpPr>
            <p:cNvPr id="134" name="Rectangle 133">
              <a:extLst>
                <a:ext uri="{FF2B5EF4-FFF2-40B4-BE49-F238E27FC236}">
                  <a16:creationId xmlns:a16="http://schemas.microsoft.com/office/drawing/2014/main" id="{FBBE660E-2E4F-4D9B-8BA3-53B8DA4A2767}"/>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135" name="Graphic 134">
              <a:extLst>
                <a:ext uri="{FF2B5EF4-FFF2-40B4-BE49-F238E27FC236}">
                  <a16:creationId xmlns:a16="http://schemas.microsoft.com/office/drawing/2014/main" id="{EDC520AC-D5E6-4AA1-BA84-E7394AA5D8CE}"/>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sp>
        <p:nvSpPr>
          <p:cNvPr id="8" name="TextBox 7">
            <a:extLst>
              <a:ext uri="{FF2B5EF4-FFF2-40B4-BE49-F238E27FC236}">
                <a16:creationId xmlns:a16="http://schemas.microsoft.com/office/drawing/2014/main" id="{7C9D35CC-AC21-4E56-8386-CADB5EDE8DFA}"/>
              </a:ext>
            </a:extLst>
          </p:cNvPr>
          <p:cNvSpPr txBox="1"/>
          <p:nvPr/>
        </p:nvSpPr>
        <p:spPr>
          <a:xfrm>
            <a:off x="3817581" y="2426333"/>
            <a:ext cx="3910322" cy="553998"/>
          </a:xfrm>
          <a:prstGeom prst="rect">
            <a:avLst/>
          </a:prstGeom>
          <a:noFill/>
        </p:spPr>
        <p:txBody>
          <a:bodyPr wrap="square">
            <a:spAutoFit/>
          </a:bodyPr>
          <a:lstStyle/>
          <a:p>
            <a:pPr marL="285750" indent="-285750">
              <a:buFont typeface="Arial" panose="020B0604020202020204" pitchFamily="34" charset="0"/>
              <a:buChar char="•"/>
            </a:pPr>
            <a:r>
              <a:rPr lang="en-US" sz="1000" b="1" dirty="0">
                <a:latin typeface="Century Gothic" panose="020B0502020202020204" pitchFamily="34" charset="0"/>
              </a:rPr>
              <a:t>Financial capacity: </a:t>
            </a:r>
            <a:r>
              <a:rPr lang="en-US" sz="1000" dirty="0">
                <a:latin typeface="Century Gothic" panose="020B0502020202020204" pitchFamily="34" charset="0"/>
              </a:rPr>
              <a:t>Eligible manufacturers must demonstrate financial capacity to repay the loan through a sufficient debt service current ratio (DSCR</a:t>
            </a:r>
            <a:r>
              <a:rPr lang="en-US" sz="1000" b="1" dirty="0">
                <a:latin typeface="Century Gothic" panose="020B0502020202020204" pitchFamily="34" charset="0"/>
              </a:rPr>
              <a:t>). </a:t>
            </a:r>
          </a:p>
        </p:txBody>
      </p:sp>
      <p:sp>
        <p:nvSpPr>
          <p:cNvPr id="16" name="TextBox 15">
            <a:extLst>
              <a:ext uri="{FF2B5EF4-FFF2-40B4-BE49-F238E27FC236}">
                <a16:creationId xmlns:a16="http://schemas.microsoft.com/office/drawing/2014/main" id="{FF21AAE0-F7CC-493C-B2C0-A5FA7FF4FFA6}"/>
              </a:ext>
            </a:extLst>
          </p:cNvPr>
          <p:cNvSpPr txBox="1"/>
          <p:nvPr/>
        </p:nvSpPr>
        <p:spPr>
          <a:xfrm>
            <a:off x="3838328" y="2995998"/>
            <a:ext cx="3910322" cy="861774"/>
          </a:xfrm>
          <a:prstGeom prst="rect">
            <a:avLst/>
          </a:prstGeom>
          <a:noFill/>
        </p:spPr>
        <p:txBody>
          <a:bodyPr wrap="square">
            <a:spAutoFit/>
          </a:bodyPr>
          <a:lstStyle/>
          <a:p>
            <a:pPr marL="285750" indent="-285750">
              <a:buFont typeface="Arial" panose="020B0604020202020204" pitchFamily="34" charset="0"/>
              <a:buChar char="•"/>
            </a:pPr>
            <a:r>
              <a:rPr lang="en-US" sz="1000" b="1" dirty="0">
                <a:latin typeface="Century Gothic" panose="020B0502020202020204" pitchFamily="34" charset="0"/>
              </a:rPr>
              <a:t>Off-take agreement: </a:t>
            </a:r>
            <a:r>
              <a:rPr lang="en-US" sz="1000" dirty="0">
                <a:latin typeface="Century Gothic" panose="020B0502020202020204" pitchFamily="34" charset="0"/>
              </a:rPr>
              <a:t>Eligible manufacturers must provide evidence of an irrevocable off-take agreement with one or more Nigeria Electrification Project (NEP) prequalified companies </a:t>
            </a:r>
          </a:p>
          <a:p>
            <a:pPr marL="285750" indent="-285750">
              <a:buFont typeface="Arial" panose="020B0604020202020204" pitchFamily="34" charset="0"/>
              <a:buChar char="•"/>
            </a:pPr>
            <a:endParaRPr lang="en-US" sz="1000" dirty="0">
              <a:latin typeface="Century Gothic" panose="020B0502020202020204" pitchFamily="34" charset="0"/>
            </a:endParaRPr>
          </a:p>
        </p:txBody>
      </p:sp>
      <p:sp>
        <p:nvSpPr>
          <p:cNvPr id="17" name="TextBox 16">
            <a:extLst>
              <a:ext uri="{FF2B5EF4-FFF2-40B4-BE49-F238E27FC236}">
                <a16:creationId xmlns:a16="http://schemas.microsoft.com/office/drawing/2014/main" id="{81A0AEC5-4570-4200-B299-B0B7DB0CFF61}"/>
              </a:ext>
            </a:extLst>
          </p:cNvPr>
          <p:cNvSpPr txBox="1"/>
          <p:nvPr/>
        </p:nvSpPr>
        <p:spPr>
          <a:xfrm>
            <a:off x="3817581" y="3730089"/>
            <a:ext cx="3910322" cy="707886"/>
          </a:xfrm>
          <a:prstGeom prst="rect">
            <a:avLst/>
          </a:prstGeom>
          <a:noFill/>
        </p:spPr>
        <p:txBody>
          <a:bodyPr wrap="square">
            <a:spAutoFit/>
          </a:bodyPr>
          <a:lstStyle/>
          <a:p>
            <a:pPr marL="285750" indent="-285750">
              <a:buFont typeface="Arial" panose="020B0604020202020204" pitchFamily="34" charset="0"/>
              <a:buChar char="•"/>
            </a:pPr>
            <a:r>
              <a:rPr lang="en-US" sz="1000" b="1" dirty="0">
                <a:latin typeface="Century Gothic" panose="020B0502020202020204" pitchFamily="34" charset="0"/>
              </a:rPr>
              <a:t>Local content: </a:t>
            </a:r>
            <a:r>
              <a:rPr lang="en-US" sz="1000" dirty="0">
                <a:latin typeface="Century Gothic" panose="020B0502020202020204" pitchFamily="34" charset="0"/>
              </a:rPr>
              <a:t>Eligible component manufacturers are Nigerian-owned entities or consortiums involving a minimum of 70% local ownership</a:t>
            </a:r>
          </a:p>
          <a:p>
            <a:pPr marL="285750" indent="-285750">
              <a:buFont typeface="Arial" panose="020B0604020202020204" pitchFamily="34" charset="0"/>
              <a:buChar char="•"/>
            </a:pPr>
            <a:endParaRPr lang="en-US" sz="1000" dirty="0">
              <a:latin typeface="Century Gothic" panose="020B0502020202020204" pitchFamily="34" charset="0"/>
            </a:endParaRPr>
          </a:p>
        </p:txBody>
      </p:sp>
      <p:sp>
        <p:nvSpPr>
          <p:cNvPr id="33" name="TextBox 32">
            <a:extLst>
              <a:ext uri="{FF2B5EF4-FFF2-40B4-BE49-F238E27FC236}">
                <a16:creationId xmlns:a16="http://schemas.microsoft.com/office/drawing/2014/main" id="{657A9441-CEC2-4CA7-BE65-20848AC3A7FE}"/>
              </a:ext>
            </a:extLst>
          </p:cNvPr>
          <p:cNvSpPr txBox="1"/>
          <p:nvPr/>
        </p:nvSpPr>
        <p:spPr>
          <a:xfrm>
            <a:off x="3775496" y="4943381"/>
            <a:ext cx="3910322" cy="1323439"/>
          </a:xfrm>
          <a:prstGeom prst="rect">
            <a:avLst/>
          </a:prstGeom>
          <a:noFill/>
        </p:spPr>
        <p:txBody>
          <a:bodyPr wrap="square">
            <a:spAutoFit/>
          </a:bodyPr>
          <a:lstStyle/>
          <a:p>
            <a:pPr marL="285750" indent="-285750">
              <a:buFont typeface="Arial" panose="020B0604020202020204" pitchFamily="34" charset="0"/>
              <a:buChar char="•"/>
            </a:pPr>
            <a:r>
              <a:rPr lang="en-US" sz="1000" b="1" dirty="0">
                <a:latin typeface="Century Gothic" panose="020B0502020202020204" pitchFamily="34" charset="0"/>
              </a:rPr>
              <a:t>Vertically integrated participants: </a:t>
            </a:r>
            <a:r>
              <a:rPr lang="en-US" sz="1000" dirty="0">
                <a:latin typeface="Century Gothic" panose="020B0502020202020204" pitchFamily="34" charset="0"/>
              </a:rPr>
              <a:t>Downstream participants (SHS distributors and mini gird developers) planning to manufacture or assemble their own products will need to comply with the criteria above, including terms of technical capacity by demonstrating ability to comply with the REA and SON quality standards </a:t>
            </a:r>
          </a:p>
          <a:p>
            <a:pPr marL="285750" indent="-285750">
              <a:buFont typeface="Arial" panose="020B0604020202020204" pitchFamily="34" charset="0"/>
              <a:buChar char="•"/>
            </a:pPr>
            <a:endParaRPr lang="en-US" sz="1000" dirty="0">
              <a:latin typeface="Century Gothic" panose="020B0502020202020204" pitchFamily="34" charset="0"/>
            </a:endParaRPr>
          </a:p>
        </p:txBody>
      </p:sp>
      <p:grpSp>
        <p:nvGrpSpPr>
          <p:cNvPr id="155" name="Group 154">
            <a:extLst>
              <a:ext uri="{FF2B5EF4-FFF2-40B4-BE49-F238E27FC236}">
                <a16:creationId xmlns:a16="http://schemas.microsoft.com/office/drawing/2014/main" id="{ADD60B6D-F37B-4A59-A1DD-878F31539F35}"/>
              </a:ext>
            </a:extLst>
          </p:cNvPr>
          <p:cNvGrpSpPr/>
          <p:nvPr/>
        </p:nvGrpSpPr>
        <p:grpSpPr>
          <a:xfrm>
            <a:off x="3862732" y="3008808"/>
            <a:ext cx="243461" cy="196605"/>
            <a:chOff x="4302177" y="1355372"/>
            <a:chExt cx="456319" cy="368497"/>
          </a:xfrm>
        </p:grpSpPr>
        <p:sp>
          <p:nvSpPr>
            <p:cNvPr id="156" name="Rectangle 155">
              <a:extLst>
                <a:ext uri="{FF2B5EF4-FFF2-40B4-BE49-F238E27FC236}">
                  <a16:creationId xmlns:a16="http://schemas.microsoft.com/office/drawing/2014/main" id="{3A8F1819-DAE7-415C-A383-822FD854A8BB}"/>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157" name="Graphic 156">
              <a:extLst>
                <a:ext uri="{FF2B5EF4-FFF2-40B4-BE49-F238E27FC236}">
                  <a16:creationId xmlns:a16="http://schemas.microsoft.com/office/drawing/2014/main" id="{D14FCD70-B89D-4BA9-91E8-0818F37F2D4A}"/>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grpSp>
        <p:nvGrpSpPr>
          <p:cNvPr id="158" name="Group 157">
            <a:extLst>
              <a:ext uri="{FF2B5EF4-FFF2-40B4-BE49-F238E27FC236}">
                <a16:creationId xmlns:a16="http://schemas.microsoft.com/office/drawing/2014/main" id="{B42D94A1-8C24-49B8-8D91-CB0AD2121432}"/>
              </a:ext>
            </a:extLst>
          </p:cNvPr>
          <p:cNvGrpSpPr/>
          <p:nvPr/>
        </p:nvGrpSpPr>
        <p:grpSpPr>
          <a:xfrm>
            <a:off x="3871533" y="3735355"/>
            <a:ext cx="243461" cy="196605"/>
            <a:chOff x="4302177" y="1355372"/>
            <a:chExt cx="456319" cy="368497"/>
          </a:xfrm>
        </p:grpSpPr>
        <p:sp>
          <p:nvSpPr>
            <p:cNvPr id="159" name="Rectangle 158">
              <a:extLst>
                <a:ext uri="{FF2B5EF4-FFF2-40B4-BE49-F238E27FC236}">
                  <a16:creationId xmlns:a16="http://schemas.microsoft.com/office/drawing/2014/main" id="{B5F5A730-253B-4E72-AA78-23D4A8C6739F}"/>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160" name="Graphic 159">
              <a:extLst>
                <a:ext uri="{FF2B5EF4-FFF2-40B4-BE49-F238E27FC236}">
                  <a16:creationId xmlns:a16="http://schemas.microsoft.com/office/drawing/2014/main" id="{10C73967-80C8-4519-BE20-5D3347404909}"/>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sp>
        <p:nvSpPr>
          <p:cNvPr id="34" name="TextBox 33">
            <a:extLst>
              <a:ext uri="{FF2B5EF4-FFF2-40B4-BE49-F238E27FC236}">
                <a16:creationId xmlns:a16="http://schemas.microsoft.com/office/drawing/2014/main" id="{DC4F3664-9663-416D-A9A4-0F1159A668C8}"/>
              </a:ext>
            </a:extLst>
          </p:cNvPr>
          <p:cNvSpPr txBox="1"/>
          <p:nvPr/>
        </p:nvSpPr>
        <p:spPr>
          <a:xfrm>
            <a:off x="3815667" y="4282579"/>
            <a:ext cx="3910322" cy="861774"/>
          </a:xfrm>
          <a:prstGeom prst="rect">
            <a:avLst/>
          </a:prstGeom>
          <a:noFill/>
        </p:spPr>
        <p:txBody>
          <a:bodyPr wrap="square">
            <a:spAutoFit/>
          </a:bodyPr>
          <a:lstStyle/>
          <a:p>
            <a:pPr marL="285750" indent="-285750">
              <a:buFont typeface="Arial" panose="020B0604020202020204" pitchFamily="34" charset="0"/>
              <a:buChar char="•"/>
            </a:pPr>
            <a:r>
              <a:rPr lang="en-US" sz="1000" b="1" dirty="0">
                <a:latin typeface="Century Gothic" panose="020B0502020202020204" pitchFamily="34" charset="0"/>
              </a:rPr>
              <a:t>Job creation focus: </a:t>
            </a:r>
            <a:r>
              <a:rPr lang="en-US" sz="1000" dirty="0">
                <a:latin typeface="Century Gothic" panose="020B0502020202020204" pitchFamily="34" charset="0"/>
              </a:rPr>
              <a:t>In line with the program’s job creation objectives, eligible manufacturers must demonstrate commitment to employing local talent with a detailed vocational and technical training plan</a:t>
            </a:r>
          </a:p>
          <a:p>
            <a:pPr marL="285750" indent="-285750">
              <a:buFont typeface="Arial" panose="020B0604020202020204" pitchFamily="34" charset="0"/>
              <a:buChar char="•"/>
            </a:pPr>
            <a:endParaRPr lang="en-US" sz="1000" dirty="0">
              <a:latin typeface="Century Gothic" panose="020B0502020202020204" pitchFamily="34" charset="0"/>
            </a:endParaRPr>
          </a:p>
        </p:txBody>
      </p:sp>
      <p:grpSp>
        <p:nvGrpSpPr>
          <p:cNvPr id="177" name="Group 176">
            <a:extLst>
              <a:ext uri="{FF2B5EF4-FFF2-40B4-BE49-F238E27FC236}">
                <a16:creationId xmlns:a16="http://schemas.microsoft.com/office/drawing/2014/main" id="{8FEFAF6D-2F28-4A63-866B-B36B829B06FC}"/>
              </a:ext>
            </a:extLst>
          </p:cNvPr>
          <p:cNvGrpSpPr/>
          <p:nvPr/>
        </p:nvGrpSpPr>
        <p:grpSpPr>
          <a:xfrm>
            <a:off x="3858974" y="4301177"/>
            <a:ext cx="243461" cy="196605"/>
            <a:chOff x="4302177" y="1355372"/>
            <a:chExt cx="456319" cy="368497"/>
          </a:xfrm>
        </p:grpSpPr>
        <p:sp>
          <p:nvSpPr>
            <p:cNvPr id="178" name="Rectangle 177">
              <a:extLst>
                <a:ext uri="{FF2B5EF4-FFF2-40B4-BE49-F238E27FC236}">
                  <a16:creationId xmlns:a16="http://schemas.microsoft.com/office/drawing/2014/main" id="{1AB62E50-0417-43E5-9D9D-E60DC0F4AC4C}"/>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179" name="Graphic 178">
              <a:extLst>
                <a:ext uri="{FF2B5EF4-FFF2-40B4-BE49-F238E27FC236}">
                  <a16:creationId xmlns:a16="http://schemas.microsoft.com/office/drawing/2014/main" id="{48D007D2-C68A-4BD2-8814-4DCCD9DE7564}"/>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grpSp>
        <p:nvGrpSpPr>
          <p:cNvPr id="180" name="Group 179">
            <a:extLst>
              <a:ext uri="{FF2B5EF4-FFF2-40B4-BE49-F238E27FC236}">
                <a16:creationId xmlns:a16="http://schemas.microsoft.com/office/drawing/2014/main" id="{C1634E8D-B1AF-4381-A1D6-08E1CC3E8B8C}"/>
              </a:ext>
            </a:extLst>
          </p:cNvPr>
          <p:cNvGrpSpPr/>
          <p:nvPr/>
        </p:nvGrpSpPr>
        <p:grpSpPr>
          <a:xfrm>
            <a:off x="3825218" y="4950603"/>
            <a:ext cx="243461" cy="196605"/>
            <a:chOff x="4302177" y="1355372"/>
            <a:chExt cx="456319" cy="368497"/>
          </a:xfrm>
        </p:grpSpPr>
        <p:sp>
          <p:nvSpPr>
            <p:cNvPr id="181" name="Rectangle 180">
              <a:extLst>
                <a:ext uri="{FF2B5EF4-FFF2-40B4-BE49-F238E27FC236}">
                  <a16:creationId xmlns:a16="http://schemas.microsoft.com/office/drawing/2014/main" id="{21DBD1B2-C3A0-49B3-AF55-7F4014D17699}"/>
                </a:ext>
              </a:extLst>
            </p:cNvPr>
            <p:cNvSpPr/>
            <p:nvPr/>
          </p:nvSpPr>
          <p:spPr>
            <a:xfrm>
              <a:off x="4302177" y="1439056"/>
              <a:ext cx="329784" cy="284813"/>
            </a:xfrm>
            <a:prstGeom prst="rect">
              <a:avLst/>
            </a:prstGeom>
            <a:noFill/>
            <a:ln w="9525">
              <a:solidFill>
                <a:srgbClr val="17673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latin typeface="Century Gothic" panose="020B0502020202020204" pitchFamily="34" charset="0"/>
              </a:endParaRPr>
            </a:p>
          </p:txBody>
        </p:sp>
        <p:pic>
          <p:nvPicPr>
            <p:cNvPr id="182" name="Graphic 181">
              <a:extLst>
                <a:ext uri="{FF2B5EF4-FFF2-40B4-BE49-F238E27FC236}">
                  <a16:creationId xmlns:a16="http://schemas.microsoft.com/office/drawing/2014/main" id="{495C166D-A7CC-4215-99BB-839DC3050669}"/>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27222"/>
            <a:stretch/>
          </p:blipFill>
          <p:spPr>
            <a:xfrm>
              <a:off x="4340532" y="1355372"/>
              <a:ext cx="417964" cy="365937"/>
            </a:xfrm>
            <a:prstGeom prst="rect">
              <a:avLst/>
            </a:prstGeom>
          </p:spPr>
        </p:pic>
      </p:grpSp>
      <p:sp>
        <p:nvSpPr>
          <p:cNvPr id="35" name="Rectangle 34">
            <a:extLst>
              <a:ext uri="{FF2B5EF4-FFF2-40B4-BE49-F238E27FC236}">
                <a16:creationId xmlns:a16="http://schemas.microsoft.com/office/drawing/2014/main" id="{1A41E1B5-4248-4530-989E-1CB125F0A07B}"/>
              </a:ext>
            </a:extLst>
          </p:cNvPr>
          <p:cNvSpPr/>
          <p:nvPr/>
        </p:nvSpPr>
        <p:spPr>
          <a:xfrm>
            <a:off x="3759318" y="1252605"/>
            <a:ext cx="3910322" cy="5137725"/>
          </a:xfrm>
          <a:prstGeom prst="rect">
            <a:avLst/>
          </a:prstGeom>
          <a:solidFill>
            <a:srgbClr val="176739">
              <a:alpha val="3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just"/>
            <a:endParaRPr lang="en-GB" dirty="0"/>
          </a:p>
        </p:txBody>
      </p:sp>
      <p:sp>
        <p:nvSpPr>
          <p:cNvPr id="184" name="Rectangle 183">
            <a:extLst>
              <a:ext uri="{FF2B5EF4-FFF2-40B4-BE49-F238E27FC236}">
                <a16:creationId xmlns:a16="http://schemas.microsoft.com/office/drawing/2014/main" id="{05191A15-E43C-4AFB-A593-C7ABC92BA54E}"/>
              </a:ext>
            </a:extLst>
          </p:cNvPr>
          <p:cNvSpPr/>
          <p:nvPr/>
        </p:nvSpPr>
        <p:spPr>
          <a:xfrm>
            <a:off x="172730" y="3932713"/>
            <a:ext cx="3434592" cy="338554"/>
          </a:xfrm>
          <a:prstGeom prst="rect">
            <a:avLst/>
          </a:prstGeom>
          <a:solidFill>
            <a:srgbClr val="176739"/>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185" name="TextBox 184">
            <a:extLst>
              <a:ext uri="{FF2B5EF4-FFF2-40B4-BE49-F238E27FC236}">
                <a16:creationId xmlns:a16="http://schemas.microsoft.com/office/drawing/2014/main" id="{59994978-78E3-4A3D-BC9A-45E1073AB1F2}"/>
              </a:ext>
            </a:extLst>
          </p:cNvPr>
          <p:cNvSpPr txBox="1"/>
          <p:nvPr/>
        </p:nvSpPr>
        <p:spPr>
          <a:xfrm>
            <a:off x="146522" y="3931758"/>
            <a:ext cx="3488100"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Additional Security Requirement </a:t>
            </a:r>
          </a:p>
        </p:txBody>
      </p:sp>
      <p:sp>
        <p:nvSpPr>
          <p:cNvPr id="186" name="Rectangle 185">
            <a:extLst>
              <a:ext uri="{FF2B5EF4-FFF2-40B4-BE49-F238E27FC236}">
                <a16:creationId xmlns:a16="http://schemas.microsoft.com/office/drawing/2014/main" id="{A5F98B4B-0ED4-455B-AAD6-44570D6759E0}"/>
              </a:ext>
            </a:extLst>
          </p:cNvPr>
          <p:cNvSpPr/>
          <p:nvPr/>
        </p:nvSpPr>
        <p:spPr>
          <a:xfrm>
            <a:off x="173276" y="4351580"/>
            <a:ext cx="3434593" cy="599023"/>
          </a:xfrm>
          <a:prstGeom prst="rect">
            <a:avLst/>
          </a:prstGeom>
          <a:solidFill>
            <a:srgbClr val="176739">
              <a:alpha val="3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1000" dirty="0">
                <a:solidFill>
                  <a:schemeClr val="tx1"/>
                </a:solidFill>
                <a:latin typeface="Century Gothic" panose="020B0502020202020204" pitchFamily="34" charset="0"/>
              </a:rPr>
              <a:t>Payment security measures will be subject to the PFIs requirements and approval by CBN. </a:t>
            </a:r>
          </a:p>
        </p:txBody>
      </p:sp>
      <p:sp>
        <p:nvSpPr>
          <p:cNvPr id="39" name="Rectangle 38">
            <a:extLst>
              <a:ext uri="{FF2B5EF4-FFF2-40B4-BE49-F238E27FC236}">
                <a16:creationId xmlns:a16="http://schemas.microsoft.com/office/drawing/2014/main" id="{AB669252-9956-48EA-8BD0-8B2A4196AEB3}"/>
              </a:ext>
            </a:extLst>
          </p:cNvPr>
          <p:cNvSpPr/>
          <p:nvPr/>
        </p:nvSpPr>
        <p:spPr>
          <a:xfrm>
            <a:off x="7699655" y="1197267"/>
            <a:ext cx="3910322" cy="5137725"/>
          </a:xfrm>
          <a:prstGeom prst="rect">
            <a:avLst/>
          </a:prstGeom>
          <a:solidFill>
            <a:srgbClr val="176739">
              <a:alpha val="3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just"/>
            <a:endParaRPr lang="en-GB" dirty="0"/>
          </a:p>
        </p:txBody>
      </p:sp>
    </p:spTree>
    <p:extLst>
      <p:ext uri="{BB962C8B-B14F-4D97-AF65-F5344CB8AC3E}">
        <p14:creationId xmlns:p14="http://schemas.microsoft.com/office/powerpoint/2010/main" val="2493997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VIOUSNAME" val="C:\Users\Oliver Onyekweli\Desktop\DFID\Geospatial\4. Steerco\Final Deliverables Doc\Final\PPT\20190327_NPSS Geospatial Model Final Deliverable_vF.pptx"/>
  <p:tag name="BLUEONEFOURTHTITLEFONTCOLORFIXED" val="true"/>
  <p:tag name="DARKLAYOUTNAMESCHANGEDTOCONTRAST" val="true"/>
  <p:tag name="MTBTACCENT" val="Accent4ColorBoldText"/>
  <p:tag name="THINKCELLPRESENTATIONDONOTDELETE" val="&lt;?xml version=&quot;1.0&quot; encoding=&quot;UTF-16&quot; standalone=&quot;yes&quot;?&gt;&lt;root reqver=&quot;27037&quot;&gt;&lt;version val=&quot;28379&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 &lt;/m_chGroupingSymbol17909&gt;&lt;m_strSuffix17909&gt;%&lt;/m_strSuffix17909&gt;&lt;m_yearfmt&gt;&lt;begin val=&quot;0&quot;/&gt;&lt;end val=&quot;4&quot;/&gt;&lt;/m_yearfmt&gt;&lt;/m_precDefaultPercent&gt;&lt;m_precDefaultDate&gt;&lt;m_bNumberIsYear val=&quot;0&quot;/&gt;&lt;m_strFormatTime&gt;%d-%1-%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11&quot;&gt;&lt;elem m_fUsage=&quot;3.25655190924798221275E+00&quot;&gt;&lt;m_msothmcolidx val=&quot;0&quot;/&gt;&lt;m_rgb r=&quot;D3&quot; g=&quot;D3&quot; b=&quot;D3&quot;/&gt;&lt;/elem&gt;&lt;elem m_fUsage=&quot;1.88478068450070046502E+00&quot;&gt;&lt;m_msothmcolidx val=&quot;0&quot;/&gt;&lt;m_rgb r=&quot;BF&quot; g=&quot;BF&quot; b=&quot;BF&quot;/&gt;&lt;/elem&gt;&lt;elem m_fUsage=&quot;1.68738654740214677474E+00&quot;&gt;&lt;m_msothmcolidx val=&quot;0&quot;/&gt;&lt;m_rgb r=&quot;69&quot; g=&quot;69&quot; b=&quot;69&quot;/&gt;&lt;/elem&gt;&lt;elem m_fUsage=&quot;1.38509999999999999787E+00&quot;&gt;&lt;m_msothmcolidx val=&quot;0&quot;/&gt;&lt;m_rgb r=&quot;FB&quot; g=&quot;B1&quot; b=&quot;00&quot;/&gt;&lt;/elem&gt;&lt;elem m_fUsage=&quot;1.02095721000000017042E+00&quot;&gt;&lt;m_msothmcolidx val=&quot;0&quot;/&gt;&lt;m_rgb r=&quot;D1&quot; g=&quot;E2&quot; b=&quot;E0&quot;/&gt;&lt;/elem&gt;&lt;elem m_fUsage=&quot;5.93772863220988322830E-01&quot;&gt;&lt;m_msothmcolidx val=&quot;0&quot;/&gt;&lt;m_rgb r=&quot;94&quot; g=&quot;00&quot; b=&quot;00&quot;/&gt;&lt;/elem&gt;&lt;elem m_fUsage=&quot;1.09418989131512434110E-01&quot;&gt;&lt;m_msothmcolidx val=&quot;0&quot;/&gt;&lt;m_rgb r=&quot;FF&quot; g=&quot;C1&quot; b=&quot;C1&quot;/&gt;&lt;/elem&gt;&lt;elem m_fUsage=&quot;2.09844450560497039482E-02&quot;&gt;&lt;m_msothmcolidx val=&quot;0&quot;/&gt;&lt;m_rgb r=&quot;C2&quot; g=&quot;EB&quot; b=&quot;CD&quot;/&gt;&lt;/elem&gt;&lt;elem m_fUsage=&quot;5.72641689702235463094E-03&quot;&gt;&lt;m_msothmcolidx val=&quot;0&quot;/&gt;&lt;m_rgb r=&quot;46&quot; g=&quot;C1&quot; b=&quot;6F&quot;/&gt;&lt;/elem&gt;&lt;elem m_fUsage=&quot;4.17455791792929655631E-03&quot;&gt;&lt;m_msothmcolidx val=&quot;0&quot;/&gt;&lt;m_rgb r=&quot;40&quot; g=&quot;9D&quot; b=&quot;AD&quot;/&gt;&lt;/elem&gt;&lt;elem m_fUsage=&quot;3.75710212613636698742E-03&quot;&gt;&lt;m_msothmcolidx val=&quot;0&quot;/&gt;&lt;m_rgb r=&quot;0B&quot; g=&quot;2D&quot; b=&quot;1A&quot;/&gt;&lt;/elem&gt;&lt;/m_vecMRU&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yGxHr9MLTYSGc0kEuX4ql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JPj3FuHqyosdKsTcN_f3L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JPj3FuHqyosdKsTcN_f3Lg"/>
</p:tagLst>
</file>

<file path=ppt/tags/tag33.xml><?xml version="1.0" encoding="utf-8"?>
<p:tagLst xmlns:a="http://schemas.openxmlformats.org/drawingml/2006/main" xmlns:r="http://schemas.openxmlformats.org/officeDocument/2006/relationships" xmlns:p="http://schemas.openxmlformats.org/presentationml/2006/main">
  <p:tag name="EE4P_INTELLIGENT_ELEMENT" val="{Name}"/>
</p:tagLst>
</file>

<file path=ppt/tags/tag34.xml><?xml version="1.0" encoding="utf-8"?>
<p:tagLst xmlns:a="http://schemas.openxmlformats.org/drawingml/2006/main" xmlns:r="http://schemas.openxmlformats.org/officeDocument/2006/relationships" xmlns:p="http://schemas.openxmlformats.org/presentationml/2006/main">
  <p:tag name="EE4P_INTELLIGENT_ELEMENT" val="{Nam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yGxHr9MLTYSGc0kEuX4qlw"/>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yGxHr9MLTYSGc0kEuX4qlw"/>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heme/theme1.xml><?xml version="1.0" encoding="utf-8"?>
<a:theme xmlns:a="http://schemas.openxmlformats.org/drawingml/2006/main" name="1_Firm Format - template">
  <a:themeElements>
    <a:clrScheme name="Custom 1">
      <a:dk1>
        <a:srgbClr val="000000"/>
      </a:dk1>
      <a:lt1>
        <a:srgbClr val="FFFFFF"/>
      </a:lt1>
      <a:dk2>
        <a:srgbClr val="176739"/>
      </a:dk2>
      <a:lt2>
        <a:srgbClr val="FFFFFF"/>
      </a:lt2>
      <a:accent1>
        <a:srgbClr val="D1E2E0"/>
      </a:accent1>
      <a:accent2>
        <a:srgbClr val="3DB75D"/>
      </a:accent2>
      <a:accent3>
        <a:srgbClr val="28974B"/>
      </a:accent3>
      <a:accent4>
        <a:srgbClr val="176739"/>
      </a:accent4>
      <a:accent5>
        <a:srgbClr val="404040"/>
      </a:accent5>
      <a:accent6>
        <a:srgbClr val="808080"/>
      </a:accent6>
      <a:hlink>
        <a:srgbClr val="28974B"/>
      </a:hlink>
      <a:folHlink>
        <a:srgbClr val="17673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McKinsey Grey-Blue">
        <a:dk1>
          <a:srgbClr val="000000"/>
        </a:dk1>
        <a:lt1>
          <a:srgbClr val="FFFFFF"/>
        </a:lt1>
        <a:dk2>
          <a:srgbClr val="002960"/>
        </a:dk2>
        <a:lt2>
          <a:srgbClr val="FFFFFF"/>
        </a:lt2>
        <a:accent1>
          <a:srgbClr val="C5C5C5"/>
        </a:accent1>
        <a:accent2>
          <a:srgbClr val="00ADEF"/>
        </a:accent2>
        <a:accent3>
          <a:srgbClr val="0065BD"/>
        </a:accent3>
        <a:accent4>
          <a:srgbClr val="002960"/>
        </a:accent4>
        <a:accent5>
          <a:srgbClr val="F27F00"/>
        </a:accent5>
        <a:accent6>
          <a:srgbClr val="808080"/>
        </a:accent6>
        <a:hlink>
          <a:srgbClr val="0065BD"/>
        </a:hlink>
        <a:folHlink>
          <a:srgbClr val="002960"/>
        </a:folHlink>
      </a:clrScheme>
      <a:clrMap bg1="lt1" tx1="dk1" bg2="lt2" tx2="dk2" accent1="accent1" accent2="accent2" accent3="accent3" accent4="accent4" accent5="accent5" accent6="accent6" hlink="hlink" folHlink="folHlink"/>
    </a:extraClrScheme>
    <a:extraClrScheme>
      <a:clrScheme name="McKinsey Cyan-Blue">
        <a:dk1>
          <a:srgbClr val="000000"/>
        </a:dk1>
        <a:lt1>
          <a:srgbClr val="FFFFFF"/>
        </a:lt1>
        <a:dk2>
          <a:srgbClr val="002960"/>
        </a:dk2>
        <a:lt2>
          <a:srgbClr val="FFFFFF"/>
        </a:lt2>
        <a:accent1>
          <a:srgbClr val="C9F0FF"/>
        </a:accent1>
        <a:accent2>
          <a:srgbClr val="00ADEF"/>
        </a:accent2>
        <a:accent3>
          <a:srgbClr val="0065BD"/>
        </a:accent3>
        <a:accent4>
          <a:srgbClr val="002960"/>
        </a:accent4>
        <a:accent5>
          <a:srgbClr val="F27F00"/>
        </a:accent5>
        <a:accent6>
          <a:srgbClr val="808080"/>
        </a:accent6>
        <a:hlink>
          <a:srgbClr val="006983"/>
        </a:hlink>
        <a:folHlink>
          <a:srgbClr val="3333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irm Format - template - LOP - wide" id="{AC49C514-899D-4B72-826A-628650FA61FA}" vid="{7E1BFA72-62F1-42BE-A2D2-362013624C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429</Words>
  <Application>Microsoft Office PowerPoint</Application>
  <PresentationFormat>Custom</PresentationFormat>
  <Paragraphs>41</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Century Gothic</vt:lpstr>
      <vt:lpstr>1_Firm Format - template</vt:lpstr>
      <vt:lpstr>think-cell Slide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2020-03-08T21:30:52Z</dcterms:created>
  <dcterms:modified xsi:type="dcterms:W3CDTF">2020-11-03T09:35:31Z</dcterms:modified>
</cp:coreProperties>
</file>